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4"/>
  </p:sldMasterIdLst>
  <p:notesMasterIdLst>
    <p:notesMasterId r:id="rId18"/>
  </p:notesMasterIdLst>
  <p:handoutMasterIdLst>
    <p:handoutMasterId r:id="rId19"/>
  </p:handoutMasterIdLst>
  <p:sldIdLst>
    <p:sldId id="271" r:id="rId5"/>
    <p:sldId id="273" r:id="rId6"/>
    <p:sldId id="286" r:id="rId7"/>
    <p:sldId id="282" r:id="rId8"/>
    <p:sldId id="283" r:id="rId9"/>
    <p:sldId id="287" r:id="rId10"/>
    <p:sldId id="278" r:id="rId11"/>
    <p:sldId id="290" r:id="rId12"/>
    <p:sldId id="288" r:id="rId13"/>
    <p:sldId id="279" r:id="rId14"/>
    <p:sldId id="289" r:id="rId15"/>
    <p:sldId id="280" r:id="rId16"/>
    <p:sldId id="281" r:id="rId17"/>
  </p:sldIdLst>
  <p:sldSz cx="9144000" cy="6858000" type="screen4x3"/>
  <p:notesSz cx="6797675" cy="987425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966"/>
    <a:srgbClr val="FF5050"/>
    <a:srgbClr val="A6A6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02B88A6-5493-43C7-A4B0-9FD35FAADFE5}" v="65" dt="2023-04-19T02:35:02.20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2838BEF-8BB2-4498-84A7-C5851F593DF1}" styleName="보통 스타일 4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505E3EF-67EA-436B-97B2-0124C06EBD24}" styleName="보통 스타일 4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C4B1156A-380E-4F78-BDF5-A606A8083BF9}" styleName="보통 스타일 4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8A107856-5554-42FB-B03E-39F5DBC370BA}" styleName="보통 스타일 4 - 강조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17292A2E-F333-43FB-9621-5CBBE7FDCDCB}" styleName="밝은 스타일 2 - 강조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181" autoAdjust="0"/>
    <p:restoredTop sz="91860" autoAdjust="0"/>
  </p:normalViewPr>
  <p:slideViewPr>
    <p:cSldViewPr snapToGrid="0">
      <p:cViewPr varScale="1">
        <p:scale>
          <a:sx n="76" d="100"/>
          <a:sy n="76" d="100"/>
        </p:scale>
        <p:origin x="1848" y="67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44" d="100"/>
          <a:sy n="44" d="100"/>
        </p:scale>
        <p:origin x="2467" y="5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황예찬" userId="520e2add-6e61-4d68-8fe6-0a6ce089a79b" providerId="ADAL" clId="{E02B88A6-5493-43C7-A4B0-9FD35FAADFE5}"/>
    <pc:docChg chg="undo custSel addSld modSld">
      <pc:chgData name="황예찬" userId="520e2add-6e61-4d68-8fe6-0a6ce089a79b" providerId="ADAL" clId="{E02B88A6-5493-43C7-A4B0-9FD35FAADFE5}" dt="2023-04-19T02:35:02.203" v="100"/>
      <pc:docMkLst>
        <pc:docMk/>
      </pc:docMkLst>
      <pc:sldChg chg="addSp delSp modSp mod modTransition modAnim">
        <pc:chgData name="황예찬" userId="520e2add-6e61-4d68-8fe6-0a6ce089a79b" providerId="ADAL" clId="{E02B88A6-5493-43C7-A4B0-9FD35FAADFE5}" dt="2023-04-19T02:19:47.287" v="73"/>
        <pc:sldMkLst>
          <pc:docMk/>
          <pc:sldMk cId="3162187991" sldId="271"/>
        </pc:sldMkLst>
        <pc:picChg chg="add del mod">
          <ac:chgData name="황예찬" userId="520e2add-6e61-4d68-8fe6-0a6ce089a79b" providerId="ADAL" clId="{E02B88A6-5493-43C7-A4B0-9FD35FAADFE5}" dt="2023-04-19T02:02:16.915" v="24"/>
          <ac:picMkLst>
            <pc:docMk/>
            <pc:sldMk cId="3162187991" sldId="271"/>
            <ac:picMk id="7" creationId="{3790470A-1C0B-D1B7-C306-A0C882383BD2}"/>
          </ac:picMkLst>
        </pc:picChg>
        <pc:picChg chg="add del mod ord">
          <ac:chgData name="황예찬" userId="520e2add-6e61-4d68-8fe6-0a6ce089a79b" providerId="ADAL" clId="{E02B88A6-5493-43C7-A4B0-9FD35FAADFE5}" dt="2023-04-19T02:02:30.324" v="25"/>
          <ac:picMkLst>
            <pc:docMk/>
            <pc:sldMk cId="3162187991" sldId="271"/>
            <ac:picMk id="10" creationId="{C81A3EB1-2D47-E98D-A7A8-71F79FD2FB47}"/>
          </ac:picMkLst>
        </pc:picChg>
        <pc:picChg chg="add del mod">
          <ac:chgData name="황예찬" userId="520e2add-6e61-4d68-8fe6-0a6ce089a79b" providerId="ADAL" clId="{E02B88A6-5493-43C7-A4B0-9FD35FAADFE5}" dt="2023-04-19T02:02:36.324" v="27"/>
          <ac:picMkLst>
            <pc:docMk/>
            <pc:sldMk cId="3162187991" sldId="271"/>
            <ac:picMk id="11" creationId="{37809370-51DB-1B25-4388-6AED922D38F9}"/>
          </ac:picMkLst>
        </pc:picChg>
        <pc:picChg chg="add del mod ord">
          <ac:chgData name="황예찬" userId="520e2add-6e61-4d68-8fe6-0a6ce089a79b" providerId="ADAL" clId="{E02B88A6-5493-43C7-A4B0-9FD35FAADFE5}" dt="2023-04-19T02:02:51.315" v="28"/>
          <ac:picMkLst>
            <pc:docMk/>
            <pc:sldMk cId="3162187991" sldId="271"/>
            <ac:picMk id="14" creationId="{EED4F1B7-9E44-BBB9-E5FE-E05F32E5CE63}"/>
          </ac:picMkLst>
        </pc:picChg>
        <pc:picChg chg="add del mod">
          <ac:chgData name="황예찬" userId="520e2add-6e61-4d68-8fe6-0a6ce089a79b" providerId="ADAL" clId="{E02B88A6-5493-43C7-A4B0-9FD35FAADFE5}" dt="2023-04-19T02:03:02.194" v="30"/>
          <ac:picMkLst>
            <pc:docMk/>
            <pc:sldMk cId="3162187991" sldId="271"/>
            <ac:picMk id="15" creationId="{AEBA8828-1460-9887-E6DD-6D37A6856B4D}"/>
          </ac:picMkLst>
        </pc:picChg>
        <pc:picChg chg="add del mod ord">
          <ac:chgData name="황예찬" userId="520e2add-6e61-4d68-8fe6-0a6ce089a79b" providerId="ADAL" clId="{E02B88A6-5493-43C7-A4B0-9FD35FAADFE5}" dt="2023-04-19T02:03:15.547" v="31"/>
          <ac:picMkLst>
            <pc:docMk/>
            <pc:sldMk cId="3162187991" sldId="271"/>
            <ac:picMk id="18" creationId="{1DB92B28-FB11-3B81-A540-A2488C74E5A4}"/>
          </ac:picMkLst>
        </pc:picChg>
        <pc:picChg chg="add del mod">
          <ac:chgData name="황예찬" userId="520e2add-6e61-4d68-8fe6-0a6ce089a79b" providerId="ADAL" clId="{E02B88A6-5493-43C7-A4B0-9FD35FAADFE5}" dt="2023-04-19T02:03:23.358" v="33"/>
          <ac:picMkLst>
            <pc:docMk/>
            <pc:sldMk cId="3162187991" sldId="271"/>
            <ac:picMk id="19" creationId="{C17A3272-B307-5FAA-FF04-215E2728A919}"/>
          </ac:picMkLst>
        </pc:picChg>
        <pc:picChg chg="add del mod ord">
          <ac:chgData name="황예찬" userId="520e2add-6e61-4d68-8fe6-0a6ce089a79b" providerId="ADAL" clId="{E02B88A6-5493-43C7-A4B0-9FD35FAADFE5}" dt="2023-04-19T02:03:49.113" v="34"/>
          <ac:picMkLst>
            <pc:docMk/>
            <pc:sldMk cId="3162187991" sldId="271"/>
            <ac:picMk id="23" creationId="{89FE3DA8-584C-CBB3-9112-71C61151063D}"/>
          </ac:picMkLst>
        </pc:picChg>
        <pc:picChg chg="add del mod">
          <ac:chgData name="황예찬" userId="520e2add-6e61-4d68-8fe6-0a6ce089a79b" providerId="ADAL" clId="{E02B88A6-5493-43C7-A4B0-9FD35FAADFE5}" dt="2023-04-19T02:03:55.379" v="36"/>
          <ac:picMkLst>
            <pc:docMk/>
            <pc:sldMk cId="3162187991" sldId="271"/>
            <ac:picMk id="24" creationId="{E1D74159-ED40-F64D-41D9-541038FBB998}"/>
          </ac:picMkLst>
        </pc:picChg>
        <pc:picChg chg="add del mod ord">
          <ac:chgData name="황예찬" userId="520e2add-6e61-4d68-8fe6-0a6ce089a79b" providerId="ADAL" clId="{E02B88A6-5493-43C7-A4B0-9FD35FAADFE5}" dt="2023-04-19T02:04:04.884" v="37"/>
          <ac:picMkLst>
            <pc:docMk/>
            <pc:sldMk cId="3162187991" sldId="271"/>
            <ac:picMk id="27" creationId="{F7CAE687-1B3C-A50D-5C70-B9C3FEC6776F}"/>
          </ac:picMkLst>
        </pc:picChg>
        <pc:picChg chg="add del mod">
          <ac:chgData name="황예찬" userId="520e2add-6e61-4d68-8fe6-0a6ce089a79b" providerId="ADAL" clId="{E02B88A6-5493-43C7-A4B0-9FD35FAADFE5}" dt="2023-04-19T02:04:28.466" v="39"/>
          <ac:picMkLst>
            <pc:docMk/>
            <pc:sldMk cId="3162187991" sldId="271"/>
            <ac:picMk id="28" creationId="{E7B9851E-7C81-2154-5A4E-260B2E4820DB}"/>
          </ac:picMkLst>
        </pc:picChg>
        <pc:picChg chg="add del mod ord">
          <ac:chgData name="황예찬" userId="520e2add-6e61-4d68-8fe6-0a6ce089a79b" providerId="ADAL" clId="{E02B88A6-5493-43C7-A4B0-9FD35FAADFE5}" dt="2023-04-19T02:04:42.099" v="40"/>
          <ac:picMkLst>
            <pc:docMk/>
            <pc:sldMk cId="3162187991" sldId="271"/>
            <ac:picMk id="31" creationId="{4D1191F5-0DAD-AE0C-34CE-57DEE4005204}"/>
          </ac:picMkLst>
        </pc:picChg>
        <pc:picChg chg="add del mod">
          <ac:chgData name="황예찬" userId="520e2add-6e61-4d68-8fe6-0a6ce089a79b" providerId="ADAL" clId="{E02B88A6-5493-43C7-A4B0-9FD35FAADFE5}" dt="2023-04-19T02:04:54.369" v="42"/>
          <ac:picMkLst>
            <pc:docMk/>
            <pc:sldMk cId="3162187991" sldId="271"/>
            <ac:picMk id="32" creationId="{30E24D01-D089-D65F-FAEF-3D183DFE591A}"/>
          </ac:picMkLst>
        </pc:picChg>
        <pc:picChg chg="add del mod ord">
          <ac:chgData name="황예찬" userId="520e2add-6e61-4d68-8fe6-0a6ce089a79b" providerId="ADAL" clId="{E02B88A6-5493-43C7-A4B0-9FD35FAADFE5}" dt="2023-04-19T02:05:02.190" v="43"/>
          <ac:picMkLst>
            <pc:docMk/>
            <pc:sldMk cId="3162187991" sldId="271"/>
            <ac:picMk id="35" creationId="{3F14F336-654F-5056-EB83-A1B5F4095A68}"/>
          </ac:picMkLst>
        </pc:picChg>
        <pc:picChg chg="add del mod">
          <ac:chgData name="황예찬" userId="520e2add-6e61-4d68-8fe6-0a6ce089a79b" providerId="ADAL" clId="{E02B88A6-5493-43C7-A4B0-9FD35FAADFE5}" dt="2023-04-19T02:05:08.146" v="45"/>
          <ac:picMkLst>
            <pc:docMk/>
            <pc:sldMk cId="3162187991" sldId="271"/>
            <ac:picMk id="36" creationId="{725D12F1-F37A-989D-0C4D-E4F1DF047151}"/>
          </ac:picMkLst>
        </pc:picChg>
        <pc:picChg chg="add del mod ord">
          <ac:chgData name="황예찬" userId="520e2add-6e61-4d68-8fe6-0a6ce089a79b" providerId="ADAL" clId="{E02B88A6-5493-43C7-A4B0-9FD35FAADFE5}" dt="2023-04-19T02:05:18.517" v="46"/>
          <ac:picMkLst>
            <pc:docMk/>
            <pc:sldMk cId="3162187991" sldId="271"/>
            <ac:picMk id="39" creationId="{D5C99B16-697E-ED23-A9CD-73E2BE351018}"/>
          </ac:picMkLst>
        </pc:picChg>
        <pc:picChg chg="add del mod">
          <ac:chgData name="황예찬" userId="520e2add-6e61-4d68-8fe6-0a6ce089a79b" providerId="ADAL" clId="{E02B88A6-5493-43C7-A4B0-9FD35FAADFE5}" dt="2023-04-19T02:19:24.092" v="69"/>
          <ac:picMkLst>
            <pc:docMk/>
            <pc:sldMk cId="3162187991" sldId="271"/>
            <ac:picMk id="40" creationId="{AB922A9A-4ACB-7E26-58D0-51B945127B9B}"/>
          </ac:picMkLst>
        </pc:picChg>
        <pc:picChg chg="add del mod ord">
          <ac:chgData name="황예찬" userId="520e2add-6e61-4d68-8fe6-0a6ce089a79b" providerId="ADAL" clId="{E02B88A6-5493-43C7-A4B0-9FD35FAADFE5}" dt="2023-04-19T02:19:34.466" v="70"/>
          <ac:picMkLst>
            <pc:docMk/>
            <pc:sldMk cId="3162187991" sldId="271"/>
            <ac:picMk id="47" creationId="{C5B72D52-F45B-282C-76AE-B356C04D47FD}"/>
          </ac:picMkLst>
        </pc:picChg>
        <pc:picChg chg="add del mod">
          <ac:chgData name="황예찬" userId="520e2add-6e61-4d68-8fe6-0a6ce089a79b" providerId="ADAL" clId="{E02B88A6-5493-43C7-A4B0-9FD35FAADFE5}" dt="2023-04-19T02:19:36.045" v="72"/>
          <ac:picMkLst>
            <pc:docMk/>
            <pc:sldMk cId="3162187991" sldId="271"/>
            <ac:picMk id="48" creationId="{A21BEEF3-9F16-5AA5-787F-74901A7FD05E}"/>
          </ac:picMkLst>
        </pc:picChg>
        <pc:picChg chg="add del mod ord">
          <ac:chgData name="황예찬" userId="520e2add-6e61-4d68-8fe6-0a6ce089a79b" providerId="ADAL" clId="{E02B88A6-5493-43C7-A4B0-9FD35FAADFE5}" dt="2023-04-19T02:19:47.287" v="73"/>
          <ac:picMkLst>
            <pc:docMk/>
            <pc:sldMk cId="3162187991" sldId="271"/>
            <ac:picMk id="51" creationId="{464761A6-F829-0F65-D248-D649C9010D27}"/>
          </ac:picMkLst>
        </pc:picChg>
        <pc:picChg chg="add mod">
          <ac:chgData name="황예찬" userId="520e2add-6e61-4d68-8fe6-0a6ce089a79b" providerId="ADAL" clId="{E02B88A6-5493-43C7-A4B0-9FD35FAADFE5}" dt="2023-04-19T02:19:47.287" v="73"/>
          <ac:picMkLst>
            <pc:docMk/>
            <pc:sldMk cId="3162187991" sldId="271"/>
            <ac:picMk id="52" creationId="{DEEE385E-2839-7177-8F56-88A409BC5C6D}"/>
          </ac:picMkLst>
        </pc:picChg>
      </pc:sldChg>
      <pc:sldChg chg="addSp delSp modSp add mod modTransition modAnim">
        <pc:chgData name="황예찬" userId="520e2add-6e61-4d68-8fe6-0a6ce089a79b" providerId="ADAL" clId="{E02B88A6-5493-43C7-A4B0-9FD35FAADFE5}" dt="2023-04-19T02:31:19.669" v="94"/>
        <pc:sldMkLst>
          <pc:docMk/>
          <pc:sldMk cId="586577868" sldId="273"/>
        </pc:sldMkLst>
        <pc:spChg chg="del">
          <ac:chgData name="황예찬" userId="520e2add-6e61-4d68-8fe6-0a6ce089a79b" providerId="ADAL" clId="{E02B88A6-5493-43C7-A4B0-9FD35FAADFE5}" dt="2023-04-19T01:39:49.281" v="3" actId="478"/>
          <ac:spMkLst>
            <pc:docMk/>
            <pc:sldMk cId="586577868" sldId="273"/>
            <ac:spMk id="2" creationId="{5187DEE6-1AE1-00B1-7BAC-41B85FF1A6D8}"/>
          </ac:spMkLst>
        </pc:spChg>
        <pc:spChg chg="mod">
          <ac:chgData name="황예찬" userId="520e2add-6e61-4d68-8fe6-0a6ce089a79b" providerId="ADAL" clId="{E02B88A6-5493-43C7-A4B0-9FD35FAADFE5}" dt="2023-04-19T01:40:01.888" v="11" actId="1076"/>
          <ac:spMkLst>
            <pc:docMk/>
            <pc:sldMk cId="586577868" sldId="273"/>
            <ac:spMk id="3" creationId="{1E1297A0-8633-BD81-8823-E96724E10595}"/>
          </ac:spMkLst>
        </pc:spChg>
        <pc:spChg chg="add del mod">
          <ac:chgData name="황예찬" userId="520e2add-6e61-4d68-8fe6-0a6ce089a79b" providerId="ADAL" clId="{E02B88A6-5493-43C7-A4B0-9FD35FAADFE5}" dt="2023-04-19T01:39:59.333" v="8" actId="478"/>
          <ac:spMkLst>
            <pc:docMk/>
            <pc:sldMk cId="586577868" sldId="273"/>
            <ac:spMk id="5" creationId="{A3212F88-299E-F8A1-FD8C-DD4E104164D6}"/>
          </ac:spMkLst>
        </pc:spChg>
        <pc:spChg chg="add del mod">
          <ac:chgData name="황예찬" userId="520e2add-6e61-4d68-8fe6-0a6ce089a79b" providerId="ADAL" clId="{E02B88A6-5493-43C7-A4B0-9FD35FAADFE5}" dt="2023-04-19T01:39:56.982" v="7"/>
          <ac:spMkLst>
            <pc:docMk/>
            <pc:sldMk cId="586577868" sldId="273"/>
            <ac:spMk id="6" creationId="{ADDC383E-D9F6-CE8E-970E-39486F3479A2}"/>
          </ac:spMkLst>
        </pc:spChg>
        <pc:spChg chg="add del mod">
          <ac:chgData name="황예찬" userId="520e2add-6e61-4d68-8fe6-0a6ce089a79b" providerId="ADAL" clId="{E02B88A6-5493-43C7-A4B0-9FD35FAADFE5}" dt="2023-04-19T01:56:05.441" v="14"/>
          <ac:spMkLst>
            <pc:docMk/>
            <pc:sldMk cId="586577868" sldId="273"/>
            <ac:spMk id="7" creationId="{2C092FAB-CE37-07AF-E893-E2B61BF30110}"/>
          </ac:spMkLst>
        </pc:spChg>
        <pc:picChg chg="add del mod">
          <ac:chgData name="황예찬" userId="520e2add-6e61-4d68-8fe6-0a6ce089a79b" providerId="ADAL" clId="{E02B88A6-5493-43C7-A4B0-9FD35FAADFE5}" dt="2023-04-19T02:05:52.938" v="49"/>
          <ac:picMkLst>
            <pc:docMk/>
            <pc:sldMk cId="586577868" sldId="273"/>
            <ac:picMk id="14" creationId="{F968FCF7-4041-6085-5796-1A5BEF72A7C4}"/>
          </ac:picMkLst>
        </pc:picChg>
        <pc:picChg chg="add del mod ord">
          <ac:chgData name="황예찬" userId="520e2add-6e61-4d68-8fe6-0a6ce089a79b" providerId="ADAL" clId="{E02B88A6-5493-43C7-A4B0-9FD35FAADFE5}" dt="2023-04-19T02:05:58.177" v="50"/>
          <ac:picMkLst>
            <pc:docMk/>
            <pc:sldMk cId="586577868" sldId="273"/>
            <ac:picMk id="17" creationId="{4B9FEB17-AB81-151F-CF30-4AA110EEE40B}"/>
          </ac:picMkLst>
        </pc:picChg>
        <pc:picChg chg="add del mod">
          <ac:chgData name="황예찬" userId="520e2add-6e61-4d68-8fe6-0a6ce089a79b" providerId="ADAL" clId="{E02B88A6-5493-43C7-A4B0-9FD35FAADFE5}" dt="2023-04-19T02:06:04.498" v="52"/>
          <ac:picMkLst>
            <pc:docMk/>
            <pc:sldMk cId="586577868" sldId="273"/>
            <ac:picMk id="18" creationId="{24FC8F52-F89E-9986-406A-A9A12DCE6687}"/>
          </ac:picMkLst>
        </pc:picChg>
        <pc:picChg chg="add del mod ord">
          <ac:chgData name="황예찬" userId="520e2add-6e61-4d68-8fe6-0a6ce089a79b" providerId="ADAL" clId="{E02B88A6-5493-43C7-A4B0-9FD35FAADFE5}" dt="2023-04-19T02:08:11.359" v="53"/>
          <ac:picMkLst>
            <pc:docMk/>
            <pc:sldMk cId="586577868" sldId="273"/>
            <ac:picMk id="21" creationId="{65B061C2-BB94-2764-7866-7BA01FF0E480}"/>
          </ac:picMkLst>
        </pc:picChg>
        <pc:picChg chg="add del mod">
          <ac:chgData name="황예찬" userId="520e2add-6e61-4d68-8fe6-0a6ce089a79b" providerId="ADAL" clId="{E02B88A6-5493-43C7-A4B0-9FD35FAADFE5}" dt="2023-04-19T02:20:44.267" v="75"/>
          <ac:picMkLst>
            <pc:docMk/>
            <pc:sldMk cId="586577868" sldId="273"/>
            <ac:picMk id="22" creationId="{11CBC7CB-B907-A34C-FAF2-D2766F771F93}"/>
          </ac:picMkLst>
        </pc:picChg>
        <pc:picChg chg="add del mod ord">
          <ac:chgData name="황예찬" userId="520e2add-6e61-4d68-8fe6-0a6ce089a79b" providerId="ADAL" clId="{E02B88A6-5493-43C7-A4B0-9FD35FAADFE5}" dt="2023-04-19T02:22:21.660" v="76"/>
          <ac:picMkLst>
            <pc:docMk/>
            <pc:sldMk cId="586577868" sldId="273"/>
            <ac:picMk id="29" creationId="{BEA53D03-3FF1-CE78-0D79-C9C9B85E92CA}"/>
          </ac:picMkLst>
        </pc:picChg>
        <pc:picChg chg="add del mod">
          <ac:chgData name="황예찬" userId="520e2add-6e61-4d68-8fe6-0a6ce089a79b" providerId="ADAL" clId="{E02B88A6-5493-43C7-A4B0-9FD35FAADFE5}" dt="2023-04-19T02:23:26.164" v="78"/>
          <ac:picMkLst>
            <pc:docMk/>
            <pc:sldMk cId="586577868" sldId="273"/>
            <ac:picMk id="30" creationId="{77076CD1-2393-8A4F-335F-D5B703C9CDAC}"/>
          </ac:picMkLst>
        </pc:picChg>
        <pc:picChg chg="add del mod ord">
          <ac:chgData name="황예찬" userId="520e2add-6e61-4d68-8fe6-0a6ce089a79b" providerId="ADAL" clId="{E02B88A6-5493-43C7-A4B0-9FD35FAADFE5}" dt="2023-04-19T02:23:53.216" v="79"/>
          <ac:picMkLst>
            <pc:docMk/>
            <pc:sldMk cId="586577868" sldId="273"/>
            <ac:picMk id="34" creationId="{AD1573D5-C2CB-7A9E-1E62-B15E4C76AB42}"/>
          </ac:picMkLst>
        </pc:picChg>
        <pc:picChg chg="add del mod">
          <ac:chgData name="황예찬" userId="520e2add-6e61-4d68-8fe6-0a6ce089a79b" providerId="ADAL" clId="{E02B88A6-5493-43C7-A4B0-9FD35FAADFE5}" dt="2023-04-19T02:23:57.557" v="81"/>
          <ac:picMkLst>
            <pc:docMk/>
            <pc:sldMk cId="586577868" sldId="273"/>
            <ac:picMk id="35" creationId="{A56E9041-1C91-C5F5-759D-8A00C8C8DAB7}"/>
          </ac:picMkLst>
        </pc:picChg>
        <pc:picChg chg="add del mod ord">
          <ac:chgData name="황예찬" userId="520e2add-6e61-4d68-8fe6-0a6ce089a79b" providerId="ADAL" clId="{E02B88A6-5493-43C7-A4B0-9FD35FAADFE5}" dt="2023-04-19T02:24:14.442" v="82"/>
          <ac:picMkLst>
            <pc:docMk/>
            <pc:sldMk cId="586577868" sldId="273"/>
            <ac:picMk id="38" creationId="{7B78C695-7C41-8813-0C15-4539DC6932C4}"/>
          </ac:picMkLst>
        </pc:picChg>
        <pc:picChg chg="add del mod">
          <ac:chgData name="황예찬" userId="520e2add-6e61-4d68-8fe6-0a6ce089a79b" providerId="ADAL" clId="{E02B88A6-5493-43C7-A4B0-9FD35FAADFE5}" dt="2023-04-19T02:24:16.403" v="84"/>
          <ac:picMkLst>
            <pc:docMk/>
            <pc:sldMk cId="586577868" sldId="273"/>
            <ac:picMk id="39" creationId="{ECF89841-67EF-EA63-518C-FA5D677688DE}"/>
          </ac:picMkLst>
        </pc:picChg>
        <pc:picChg chg="add del mod ord">
          <ac:chgData name="황예찬" userId="520e2add-6e61-4d68-8fe6-0a6ce089a79b" providerId="ADAL" clId="{E02B88A6-5493-43C7-A4B0-9FD35FAADFE5}" dt="2023-04-19T02:24:47.391" v="85"/>
          <ac:picMkLst>
            <pc:docMk/>
            <pc:sldMk cId="586577868" sldId="273"/>
            <ac:picMk id="42" creationId="{7C0E4A0C-2DEF-D50E-017B-22B8484A4CF8}"/>
          </ac:picMkLst>
        </pc:picChg>
        <pc:picChg chg="add del mod">
          <ac:chgData name="황예찬" userId="520e2add-6e61-4d68-8fe6-0a6ce089a79b" providerId="ADAL" clId="{E02B88A6-5493-43C7-A4B0-9FD35FAADFE5}" dt="2023-04-19T02:24:50.534" v="87"/>
          <ac:picMkLst>
            <pc:docMk/>
            <pc:sldMk cId="586577868" sldId="273"/>
            <ac:picMk id="43" creationId="{1818F2B3-CE2B-E0ED-DB1E-493973D2A827}"/>
          </ac:picMkLst>
        </pc:picChg>
        <pc:picChg chg="add del mod ord">
          <ac:chgData name="황예찬" userId="520e2add-6e61-4d68-8fe6-0a6ce089a79b" providerId="ADAL" clId="{E02B88A6-5493-43C7-A4B0-9FD35FAADFE5}" dt="2023-04-19T02:24:54.530" v="88"/>
          <ac:picMkLst>
            <pc:docMk/>
            <pc:sldMk cId="586577868" sldId="273"/>
            <ac:picMk id="46" creationId="{9451B910-3D32-C1A4-EB61-956267DDA01F}"/>
          </ac:picMkLst>
        </pc:picChg>
        <pc:picChg chg="add del mod">
          <ac:chgData name="황예찬" userId="520e2add-6e61-4d68-8fe6-0a6ce089a79b" providerId="ADAL" clId="{E02B88A6-5493-43C7-A4B0-9FD35FAADFE5}" dt="2023-04-19T02:27:05.392" v="90"/>
          <ac:picMkLst>
            <pc:docMk/>
            <pc:sldMk cId="586577868" sldId="273"/>
            <ac:picMk id="47" creationId="{76C515DD-A049-D82E-6933-E9F273789EBC}"/>
          </ac:picMkLst>
        </pc:picChg>
        <pc:picChg chg="add del mod ord">
          <ac:chgData name="황예찬" userId="520e2add-6e61-4d68-8fe6-0a6ce089a79b" providerId="ADAL" clId="{E02B88A6-5493-43C7-A4B0-9FD35FAADFE5}" dt="2023-04-19T02:28:37.446" v="91"/>
          <ac:picMkLst>
            <pc:docMk/>
            <pc:sldMk cId="586577868" sldId="273"/>
            <ac:picMk id="50" creationId="{37B24DB3-0931-224B-75F2-BC918EB32F16}"/>
          </ac:picMkLst>
        </pc:picChg>
        <pc:picChg chg="add del mod">
          <ac:chgData name="황예찬" userId="520e2add-6e61-4d68-8fe6-0a6ce089a79b" providerId="ADAL" clId="{E02B88A6-5493-43C7-A4B0-9FD35FAADFE5}" dt="2023-04-19T02:29:56.763" v="93"/>
          <ac:picMkLst>
            <pc:docMk/>
            <pc:sldMk cId="586577868" sldId="273"/>
            <ac:picMk id="51" creationId="{02B83B5A-DDB2-C525-B86F-AF2D5B8BCEDF}"/>
          </ac:picMkLst>
        </pc:picChg>
        <pc:picChg chg="add del mod ord">
          <ac:chgData name="황예찬" userId="520e2add-6e61-4d68-8fe6-0a6ce089a79b" providerId="ADAL" clId="{E02B88A6-5493-43C7-A4B0-9FD35FAADFE5}" dt="2023-04-19T02:31:19.669" v="94"/>
          <ac:picMkLst>
            <pc:docMk/>
            <pc:sldMk cId="586577868" sldId="273"/>
            <ac:picMk id="55" creationId="{BDCB2747-49DA-4FBA-E4C2-EB83A083279F}"/>
          </ac:picMkLst>
        </pc:picChg>
        <pc:picChg chg="add mod">
          <ac:chgData name="황예찬" userId="520e2add-6e61-4d68-8fe6-0a6ce089a79b" providerId="ADAL" clId="{E02B88A6-5493-43C7-A4B0-9FD35FAADFE5}" dt="2023-04-19T02:31:19.669" v="94"/>
          <ac:picMkLst>
            <pc:docMk/>
            <pc:sldMk cId="586577868" sldId="273"/>
            <ac:picMk id="56" creationId="{CC1ABC0D-702A-9C82-F317-11645D61A411}"/>
          </ac:picMkLst>
        </pc:picChg>
      </pc:sldChg>
      <pc:sldChg chg="addSp delSp modSp mod modTransition modAnim">
        <pc:chgData name="황예찬" userId="520e2add-6e61-4d68-8fe6-0a6ce089a79b" providerId="ADAL" clId="{E02B88A6-5493-43C7-A4B0-9FD35FAADFE5}" dt="2023-04-19T02:13:26.272" v="66"/>
        <pc:sldMkLst>
          <pc:docMk/>
          <pc:sldMk cId="2326722649" sldId="278"/>
        </pc:sldMkLst>
        <pc:picChg chg="add del mod">
          <ac:chgData name="황예찬" userId="520e2add-6e61-4d68-8fe6-0a6ce089a79b" providerId="ADAL" clId="{E02B88A6-5493-43C7-A4B0-9FD35FAADFE5}" dt="2023-04-19T02:12:25.811" v="62"/>
          <ac:picMkLst>
            <pc:docMk/>
            <pc:sldMk cId="2326722649" sldId="278"/>
            <ac:picMk id="6" creationId="{B433AF97-D246-BF92-D787-6BE94AE67966}"/>
          </ac:picMkLst>
        </pc:picChg>
        <pc:picChg chg="add del mod ord">
          <ac:chgData name="황예찬" userId="520e2add-6e61-4d68-8fe6-0a6ce089a79b" providerId="ADAL" clId="{E02B88A6-5493-43C7-A4B0-9FD35FAADFE5}" dt="2023-04-19T02:12:32.890" v="63"/>
          <ac:picMkLst>
            <pc:docMk/>
            <pc:sldMk cId="2326722649" sldId="278"/>
            <ac:picMk id="9" creationId="{11AE9AA4-3546-02C3-4B1F-B1BA16FBE786}"/>
          </ac:picMkLst>
        </pc:picChg>
        <pc:picChg chg="add del mod">
          <ac:chgData name="황예찬" userId="520e2add-6e61-4d68-8fe6-0a6ce089a79b" providerId="ADAL" clId="{E02B88A6-5493-43C7-A4B0-9FD35FAADFE5}" dt="2023-04-19T02:12:37.427" v="65"/>
          <ac:picMkLst>
            <pc:docMk/>
            <pc:sldMk cId="2326722649" sldId="278"/>
            <ac:picMk id="10" creationId="{D9056828-07F5-5C5D-95D1-49B87F9035FF}"/>
          </ac:picMkLst>
        </pc:picChg>
        <pc:picChg chg="add del mod ord">
          <ac:chgData name="황예찬" userId="520e2add-6e61-4d68-8fe6-0a6ce089a79b" providerId="ADAL" clId="{E02B88A6-5493-43C7-A4B0-9FD35FAADFE5}" dt="2023-04-19T02:13:26.272" v="66"/>
          <ac:picMkLst>
            <pc:docMk/>
            <pc:sldMk cId="2326722649" sldId="278"/>
            <ac:picMk id="13" creationId="{9E36CF9D-D1E3-F32B-BDEF-6950EFD30E87}"/>
          </ac:picMkLst>
        </pc:picChg>
        <pc:picChg chg="add mod">
          <ac:chgData name="황예찬" userId="520e2add-6e61-4d68-8fe6-0a6ce089a79b" providerId="ADAL" clId="{E02B88A6-5493-43C7-A4B0-9FD35FAADFE5}" dt="2023-04-19T02:13:26.272" v="66"/>
          <ac:picMkLst>
            <pc:docMk/>
            <pc:sldMk cId="2326722649" sldId="278"/>
            <ac:picMk id="14" creationId="{8241F120-458F-777A-A78B-9B0C59D263B5}"/>
          </ac:picMkLst>
        </pc:picChg>
      </pc:sldChg>
      <pc:sldChg chg="addSp modSp">
        <pc:chgData name="황예찬" userId="520e2add-6e61-4d68-8fe6-0a6ce089a79b" providerId="ADAL" clId="{E02B88A6-5493-43C7-A4B0-9FD35FAADFE5}" dt="2023-04-19T02:18:37.617" v="67"/>
        <pc:sldMkLst>
          <pc:docMk/>
          <pc:sldMk cId="2824005781" sldId="279"/>
        </pc:sldMkLst>
        <pc:spChg chg="mod">
          <ac:chgData name="황예찬" userId="520e2add-6e61-4d68-8fe6-0a6ce089a79b" providerId="ADAL" clId="{E02B88A6-5493-43C7-A4B0-9FD35FAADFE5}" dt="2023-04-19T01:55:20.479" v="12" actId="20578"/>
          <ac:spMkLst>
            <pc:docMk/>
            <pc:sldMk cId="2824005781" sldId="279"/>
            <ac:spMk id="2" creationId="{C6DAAD20-C32E-EC8A-7A98-989E82ACB75E}"/>
          </ac:spMkLst>
        </pc:spChg>
        <pc:picChg chg="add mod">
          <ac:chgData name="황예찬" userId="520e2add-6e61-4d68-8fe6-0a6ce089a79b" providerId="ADAL" clId="{E02B88A6-5493-43C7-A4B0-9FD35FAADFE5}" dt="2023-04-19T02:18:37.617" v="67"/>
          <ac:picMkLst>
            <pc:docMk/>
            <pc:sldMk cId="2824005781" sldId="279"/>
            <ac:picMk id="5" creationId="{2C5C537B-5E29-1B8D-CAF1-CC8D2C174C3D}"/>
          </ac:picMkLst>
        </pc:picChg>
      </pc:sldChg>
      <pc:sldChg chg="addSp delSp modSp mod">
        <pc:chgData name="황예찬" userId="520e2add-6e61-4d68-8fe6-0a6ce089a79b" providerId="ADAL" clId="{E02B88A6-5493-43C7-A4B0-9FD35FAADFE5}" dt="2023-04-19T02:18:37.617" v="67"/>
        <pc:sldMkLst>
          <pc:docMk/>
          <pc:sldMk cId="3306664646" sldId="280"/>
        </pc:sldMkLst>
        <pc:spChg chg="mod">
          <ac:chgData name="황예찬" userId="520e2add-6e61-4d68-8fe6-0a6ce089a79b" providerId="ADAL" clId="{E02B88A6-5493-43C7-A4B0-9FD35FAADFE5}" dt="2023-04-19T01:58:48.919" v="19" actId="2710"/>
          <ac:spMkLst>
            <pc:docMk/>
            <pc:sldMk cId="3306664646" sldId="280"/>
            <ac:spMk id="2" creationId="{C173232B-705F-6242-3354-D80052E95221}"/>
          </ac:spMkLst>
        </pc:spChg>
        <pc:picChg chg="del">
          <ac:chgData name="황예찬" userId="520e2add-6e61-4d68-8fe6-0a6ce089a79b" providerId="ADAL" clId="{E02B88A6-5493-43C7-A4B0-9FD35FAADFE5}" dt="2023-04-19T01:58:38.854" v="15" actId="478"/>
          <ac:picMkLst>
            <pc:docMk/>
            <pc:sldMk cId="3306664646" sldId="280"/>
            <ac:picMk id="4" creationId="{F58A9992-3952-C9F9-F26F-19532845AD55}"/>
          </ac:picMkLst>
        </pc:picChg>
        <pc:picChg chg="add mod">
          <ac:chgData name="황예찬" userId="520e2add-6e61-4d68-8fe6-0a6ce089a79b" providerId="ADAL" clId="{E02B88A6-5493-43C7-A4B0-9FD35FAADFE5}" dt="2023-04-19T02:18:37.617" v="67"/>
          <ac:picMkLst>
            <pc:docMk/>
            <pc:sldMk cId="3306664646" sldId="280"/>
            <ac:picMk id="6" creationId="{7005889B-F8CC-0417-4B8F-8983A2CF396C}"/>
          </ac:picMkLst>
        </pc:picChg>
      </pc:sldChg>
      <pc:sldChg chg="addSp modSp mod">
        <pc:chgData name="황예찬" userId="520e2add-6e61-4d68-8fe6-0a6ce089a79b" providerId="ADAL" clId="{E02B88A6-5493-43C7-A4B0-9FD35FAADFE5}" dt="2023-04-19T02:18:37.617" v="67"/>
        <pc:sldMkLst>
          <pc:docMk/>
          <pc:sldMk cId="2723441139" sldId="281"/>
        </pc:sldMkLst>
        <pc:spChg chg="mod">
          <ac:chgData name="황예찬" userId="520e2add-6e61-4d68-8fe6-0a6ce089a79b" providerId="ADAL" clId="{E02B88A6-5493-43C7-A4B0-9FD35FAADFE5}" dt="2023-04-19T02:00:16.811" v="21" actId="20577"/>
          <ac:spMkLst>
            <pc:docMk/>
            <pc:sldMk cId="2723441139" sldId="281"/>
            <ac:spMk id="2" creationId="{DD90A0E6-F276-22C3-382C-0182B67A2E12}"/>
          </ac:spMkLst>
        </pc:spChg>
        <pc:picChg chg="add mod">
          <ac:chgData name="황예찬" userId="520e2add-6e61-4d68-8fe6-0a6ce089a79b" providerId="ADAL" clId="{E02B88A6-5493-43C7-A4B0-9FD35FAADFE5}" dt="2023-04-19T02:18:37.617" v="67"/>
          <ac:picMkLst>
            <pc:docMk/>
            <pc:sldMk cId="2723441139" sldId="281"/>
            <ac:picMk id="5" creationId="{8ADE1566-12FC-C65E-1E78-7F3BB54B401E}"/>
          </ac:picMkLst>
        </pc:picChg>
      </pc:sldChg>
      <pc:sldChg chg="addSp delSp modSp mod modTransition modAnim">
        <pc:chgData name="황예찬" userId="520e2add-6e61-4d68-8fe6-0a6ce089a79b" providerId="ADAL" clId="{E02B88A6-5493-43C7-A4B0-9FD35FAADFE5}" dt="2023-04-19T02:35:02.203" v="100"/>
        <pc:sldMkLst>
          <pc:docMk/>
          <pc:sldMk cId="258490978" sldId="282"/>
        </pc:sldMkLst>
        <pc:picChg chg="add del mod">
          <ac:chgData name="황예찬" userId="520e2add-6e61-4d68-8fe6-0a6ce089a79b" providerId="ADAL" clId="{E02B88A6-5493-43C7-A4B0-9FD35FAADFE5}" dt="2023-04-19T02:34:05.014" v="96"/>
          <ac:picMkLst>
            <pc:docMk/>
            <pc:sldMk cId="258490978" sldId="282"/>
            <ac:picMk id="6" creationId="{C2E4BF18-C057-3E7A-026D-2261551F4F4A}"/>
          </ac:picMkLst>
        </pc:picChg>
        <pc:picChg chg="add del mod ord">
          <ac:chgData name="황예찬" userId="520e2add-6e61-4d68-8fe6-0a6ce089a79b" providerId="ADAL" clId="{E02B88A6-5493-43C7-A4B0-9FD35FAADFE5}" dt="2023-04-19T02:34:32.958" v="97"/>
          <ac:picMkLst>
            <pc:docMk/>
            <pc:sldMk cId="258490978" sldId="282"/>
            <ac:picMk id="12" creationId="{7AE35A0B-21DB-E1AB-428A-824F2BD7FD9E}"/>
          </ac:picMkLst>
        </pc:picChg>
        <pc:picChg chg="add del mod">
          <ac:chgData name="황예찬" userId="520e2add-6e61-4d68-8fe6-0a6ce089a79b" providerId="ADAL" clId="{E02B88A6-5493-43C7-A4B0-9FD35FAADFE5}" dt="2023-04-19T02:34:34.729" v="99"/>
          <ac:picMkLst>
            <pc:docMk/>
            <pc:sldMk cId="258490978" sldId="282"/>
            <ac:picMk id="13" creationId="{7B0B3072-8A86-7CB0-AC64-4AF1C2B07DBF}"/>
          </ac:picMkLst>
        </pc:picChg>
        <pc:picChg chg="add del mod ord">
          <ac:chgData name="황예찬" userId="520e2add-6e61-4d68-8fe6-0a6ce089a79b" providerId="ADAL" clId="{E02B88A6-5493-43C7-A4B0-9FD35FAADFE5}" dt="2023-04-19T02:35:02.203" v="100"/>
          <ac:picMkLst>
            <pc:docMk/>
            <pc:sldMk cId="258490978" sldId="282"/>
            <ac:picMk id="16" creationId="{A94172BD-460D-63E8-2789-7C44FB27B550}"/>
          </ac:picMkLst>
        </pc:picChg>
        <pc:picChg chg="add mod">
          <ac:chgData name="황예찬" userId="520e2add-6e61-4d68-8fe6-0a6ce089a79b" providerId="ADAL" clId="{E02B88A6-5493-43C7-A4B0-9FD35FAADFE5}" dt="2023-04-19T02:35:02.203" v="100"/>
          <ac:picMkLst>
            <pc:docMk/>
            <pc:sldMk cId="258490978" sldId="282"/>
            <ac:picMk id="17" creationId="{39A920FE-928F-E38B-2A86-F487338FF229}"/>
          </ac:picMkLst>
        </pc:picChg>
      </pc:sldChg>
      <pc:sldChg chg="addSp modSp">
        <pc:chgData name="황예찬" userId="520e2add-6e61-4d68-8fe6-0a6ce089a79b" providerId="ADAL" clId="{E02B88A6-5493-43C7-A4B0-9FD35FAADFE5}" dt="2023-04-19T02:11:15.581" v="56"/>
        <pc:sldMkLst>
          <pc:docMk/>
          <pc:sldMk cId="1721051819" sldId="283"/>
        </pc:sldMkLst>
        <pc:picChg chg="add mod">
          <ac:chgData name="황예찬" userId="520e2add-6e61-4d68-8fe6-0a6ce089a79b" providerId="ADAL" clId="{E02B88A6-5493-43C7-A4B0-9FD35FAADFE5}" dt="2023-04-19T02:11:15.581" v="56"/>
          <ac:picMkLst>
            <pc:docMk/>
            <pc:sldMk cId="1721051819" sldId="283"/>
            <ac:picMk id="7" creationId="{6BACE2B3-AD21-9C68-8B05-2D38BB5DEE96}"/>
          </ac:picMkLst>
        </pc:picChg>
      </pc:sldChg>
      <pc:sldChg chg="addSp modSp">
        <pc:chgData name="황예찬" userId="520e2add-6e61-4d68-8fe6-0a6ce089a79b" providerId="ADAL" clId="{E02B88A6-5493-43C7-A4B0-9FD35FAADFE5}" dt="2023-04-19T02:08:43.748" v="54"/>
        <pc:sldMkLst>
          <pc:docMk/>
          <pc:sldMk cId="1440778671" sldId="286"/>
        </pc:sldMkLst>
        <pc:picChg chg="add mod">
          <ac:chgData name="황예찬" userId="520e2add-6e61-4d68-8fe6-0a6ce089a79b" providerId="ADAL" clId="{E02B88A6-5493-43C7-A4B0-9FD35FAADFE5}" dt="2023-04-19T02:08:43.748" v="54"/>
          <ac:picMkLst>
            <pc:docMk/>
            <pc:sldMk cId="1440778671" sldId="286"/>
            <ac:picMk id="6" creationId="{8482F2C0-0C5A-A398-96F0-CEF29EC8C8CF}"/>
          </ac:picMkLst>
        </pc:picChg>
      </pc:sldChg>
      <pc:sldChg chg="addSp delSp modSp mod modTransition modAnim">
        <pc:chgData name="황예찬" userId="520e2add-6e61-4d68-8fe6-0a6ce089a79b" providerId="ADAL" clId="{E02B88A6-5493-43C7-A4B0-9FD35FAADFE5}" dt="2023-04-19T02:12:01" v="59"/>
        <pc:sldMkLst>
          <pc:docMk/>
          <pc:sldMk cId="2018707489" sldId="287"/>
        </pc:sldMkLst>
        <pc:picChg chg="add del mod">
          <ac:chgData name="황예찬" userId="520e2add-6e61-4d68-8fe6-0a6ce089a79b" providerId="ADAL" clId="{E02B88A6-5493-43C7-A4B0-9FD35FAADFE5}" dt="2023-04-19T02:11:17.867" v="58"/>
          <ac:picMkLst>
            <pc:docMk/>
            <pc:sldMk cId="2018707489" sldId="287"/>
            <ac:picMk id="6" creationId="{9CABBE53-DC35-DBC4-0AA1-BD1D5939729E}"/>
          </ac:picMkLst>
        </pc:picChg>
        <pc:picChg chg="add del mod ord">
          <ac:chgData name="황예찬" userId="520e2add-6e61-4d68-8fe6-0a6ce089a79b" providerId="ADAL" clId="{E02B88A6-5493-43C7-A4B0-9FD35FAADFE5}" dt="2023-04-19T02:12:01" v="59"/>
          <ac:picMkLst>
            <pc:docMk/>
            <pc:sldMk cId="2018707489" sldId="287"/>
            <ac:picMk id="9" creationId="{E0506DAA-63CB-D4A6-4EAD-B51F0DD1E106}"/>
          </ac:picMkLst>
        </pc:picChg>
        <pc:picChg chg="add mod">
          <ac:chgData name="황예찬" userId="520e2add-6e61-4d68-8fe6-0a6ce089a79b" providerId="ADAL" clId="{E02B88A6-5493-43C7-A4B0-9FD35FAADFE5}" dt="2023-04-19T02:12:01" v="59"/>
          <ac:picMkLst>
            <pc:docMk/>
            <pc:sldMk cId="2018707489" sldId="287"/>
            <ac:picMk id="10" creationId="{05565580-79F2-1352-82DB-12067C720428}"/>
          </ac:picMkLst>
        </pc:picChg>
      </pc:sldChg>
      <pc:sldChg chg="addSp modSp">
        <pc:chgData name="황예찬" userId="520e2add-6e61-4d68-8fe6-0a6ce089a79b" providerId="ADAL" clId="{E02B88A6-5493-43C7-A4B0-9FD35FAADFE5}" dt="2023-04-19T02:18:37.617" v="67"/>
        <pc:sldMkLst>
          <pc:docMk/>
          <pc:sldMk cId="1872425537" sldId="288"/>
        </pc:sldMkLst>
        <pc:picChg chg="add mod">
          <ac:chgData name="황예찬" userId="520e2add-6e61-4d68-8fe6-0a6ce089a79b" providerId="ADAL" clId="{E02B88A6-5493-43C7-A4B0-9FD35FAADFE5}" dt="2023-04-19T02:18:37.617" v="67"/>
          <ac:picMkLst>
            <pc:docMk/>
            <pc:sldMk cId="1872425537" sldId="288"/>
            <ac:picMk id="5" creationId="{3A047610-13DB-59EB-1ECE-449CF6973EC8}"/>
          </ac:picMkLst>
        </pc:picChg>
      </pc:sldChg>
      <pc:sldChg chg="addSp modSp">
        <pc:chgData name="황예찬" userId="520e2add-6e61-4d68-8fe6-0a6ce089a79b" providerId="ADAL" clId="{E02B88A6-5493-43C7-A4B0-9FD35FAADFE5}" dt="2023-04-19T02:18:37.617" v="67"/>
        <pc:sldMkLst>
          <pc:docMk/>
          <pc:sldMk cId="3672729859" sldId="289"/>
        </pc:sldMkLst>
        <pc:picChg chg="add mod">
          <ac:chgData name="황예찬" userId="520e2add-6e61-4d68-8fe6-0a6ce089a79b" providerId="ADAL" clId="{E02B88A6-5493-43C7-A4B0-9FD35FAADFE5}" dt="2023-04-19T02:18:37.617" v="67"/>
          <ac:picMkLst>
            <pc:docMk/>
            <pc:sldMk cId="3672729859" sldId="289"/>
            <ac:picMk id="5" creationId="{43F6B0FA-24B2-7C93-0BCC-11EE0742B769}"/>
          </ac:picMkLst>
        </pc:picChg>
      </pc:sldChg>
      <pc:sldChg chg="addSp modSp">
        <pc:chgData name="황예찬" userId="520e2add-6e61-4d68-8fe6-0a6ce089a79b" providerId="ADAL" clId="{E02B88A6-5493-43C7-A4B0-9FD35FAADFE5}" dt="2023-04-19T02:18:37.617" v="67"/>
        <pc:sldMkLst>
          <pc:docMk/>
          <pc:sldMk cId="353741167" sldId="290"/>
        </pc:sldMkLst>
        <pc:picChg chg="add mod">
          <ac:chgData name="황예찬" userId="520e2add-6e61-4d68-8fe6-0a6ce089a79b" providerId="ADAL" clId="{E02B88A6-5493-43C7-A4B0-9FD35FAADFE5}" dt="2023-04-19T02:18:37.617" v="67"/>
          <ac:picMkLst>
            <pc:docMk/>
            <pc:sldMk cId="353741167" sldId="290"/>
            <ac:picMk id="6" creationId="{1589CBD5-3FA7-F741-0B3D-CCD07EB289DB}"/>
          </ac:picMkLst>
        </pc:picChg>
      </pc:sldChg>
    </pc:docChg>
  </pc:docChgLst>
  <pc:docChgLst>
    <pc:chgData name="황예찬" userId="520e2add-6e61-4d68-8fe6-0a6ce089a79b" providerId="ADAL" clId="{94CD0797-D391-45E3-82FB-8180993F52D4}"/>
    <pc:docChg chg="undo custSel addSld delSld modSld">
      <pc:chgData name="황예찬" userId="520e2add-6e61-4d68-8fe6-0a6ce089a79b" providerId="ADAL" clId="{94CD0797-D391-45E3-82FB-8180993F52D4}" dt="2023-04-18T13:13:42.980" v="795"/>
      <pc:docMkLst>
        <pc:docMk/>
      </pc:docMkLst>
      <pc:sldChg chg="modSp">
        <pc:chgData name="황예찬" userId="520e2add-6e61-4d68-8fe6-0a6ce089a79b" providerId="ADAL" clId="{94CD0797-D391-45E3-82FB-8180993F52D4}" dt="2023-04-18T12:26:20.573" v="60"/>
        <pc:sldMkLst>
          <pc:docMk/>
          <pc:sldMk cId="3162187991" sldId="271"/>
        </pc:sldMkLst>
        <pc:spChg chg="mod">
          <ac:chgData name="황예찬" userId="520e2add-6e61-4d68-8fe6-0a6ce089a79b" providerId="ADAL" clId="{94CD0797-D391-45E3-82FB-8180993F52D4}" dt="2023-04-18T12:26:20.573" v="60"/>
          <ac:spMkLst>
            <pc:docMk/>
            <pc:sldMk cId="3162187991" sldId="271"/>
            <ac:spMk id="2" creationId="{00000000-0000-0000-0000-000000000000}"/>
          </ac:spMkLst>
        </pc:spChg>
        <pc:spChg chg="mod">
          <ac:chgData name="황예찬" userId="520e2add-6e61-4d68-8fe6-0a6ce089a79b" providerId="ADAL" clId="{94CD0797-D391-45E3-82FB-8180993F52D4}" dt="2023-04-18T12:25:43.729" v="8" actId="20577"/>
          <ac:spMkLst>
            <pc:docMk/>
            <pc:sldMk cId="3162187991" sldId="271"/>
            <ac:spMk id="5" creationId="{00000000-0000-0000-0000-000000000000}"/>
          </ac:spMkLst>
        </pc:spChg>
      </pc:sldChg>
      <pc:sldChg chg="del">
        <pc:chgData name="황예찬" userId="520e2add-6e61-4d68-8fe6-0a6ce089a79b" providerId="ADAL" clId="{94CD0797-D391-45E3-82FB-8180993F52D4}" dt="2023-04-18T07:47:47.886" v="0" actId="2696"/>
        <pc:sldMkLst>
          <pc:docMk/>
          <pc:sldMk cId="586577868" sldId="273"/>
        </pc:sldMkLst>
      </pc:sldChg>
      <pc:sldChg chg="modSp">
        <pc:chgData name="황예찬" userId="520e2add-6e61-4d68-8fe6-0a6ce089a79b" providerId="ADAL" clId="{94CD0797-D391-45E3-82FB-8180993F52D4}" dt="2023-04-18T13:13:20.713" v="791" actId="20577"/>
        <pc:sldMkLst>
          <pc:docMk/>
          <pc:sldMk cId="2326722649" sldId="278"/>
        </pc:sldMkLst>
        <pc:spChg chg="mod">
          <ac:chgData name="황예찬" userId="520e2add-6e61-4d68-8fe6-0a6ce089a79b" providerId="ADAL" clId="{94CD0797-D391-45E3-82FB-8180993F52D4}" dt="2023-04-18T13:13:20.713" v="791" actId="20577"/>
          <ac:spMkLst>
            <pc:docMk/>
            <pc:sldMk cId="2326722649" sldId="278"/>
            <ac:spMk id="2" creationId="{8D7FB411-3B74-4DC0-02B3-4209EC6FB9F5}"/>
          </ac:spMkLst>
        </pc:spChg>
      </pc:sldChg>
      <pc:sldChg chg="modSp">
        <pc:chgData name="황예찬" userId="520e2add-6e61-4d68-8fe6-0a6ce089a79b" providerId="ADAL" clId="{94CD0797-D391-45E3-82FB-8180993F52D4}" dt="2023-04-18T13:05:03.763" v="594"/>
        <pc:sldMkLst>
          <pc:docMk/>
          <pc:sldMk cId="2824005781" sldId="279"/>
        </pc:sldMkLst>
        <pc:spChg chg="mod">
          <ac:chgData name="황예찬" userId="520e2add-6e61-4d68-8fe6-0a6ce089a79b" providerId="ADAL" clId="{94CD0797-D391-45E3-82FB-8180993F52D4}" dt="2023-04-18T13:05:03.763" v="594"/>
          <ac:spMkLst>
            <pc:docMk/>
            <pc:sldMk cId="2824005781" sldId="279"/>
            <ac:spMk id="2" creationId="{C6DAAD20-C32E-EC8A-7A98-989E82ACB75E}"/>
          </ac:spMkLst>
        </pc:spChg>
      </pc:sldChg>
      <pc:sldChg chg="delSp modSp">
        <pc:chgData name="황예찬" userId="520e2add-6e61-4d68-8fe6-0a6ce089a79b" providerId="ADAL" clId="{94CD0797-D391-45E3-82FB-8180993F52D4}" dt="2023-04-18T13:06:56.149" v="657" actId="478"/>
        <pc:sldMkLst>
          <pc:docMk/>
          <pc:sldMk cId="3306664646" sldId="280"/>
        </pc:sldMkLst>
        <pc:spChg chg="mod">
          <ac:chgData name="황예찬" userId="520e2add-6e61-4d68-8fe6-0a6ce089a79b" providerId="ADAL" clId="{94CD0797-D391-45E3-82FB-8180993F52D4}" dt="2023-04-18T13:06:54.625" v="656"/>
          <ac:spMkLst>
            <pc:docMk/>
            <pc:sldMk cId="3306664646" sldId="280"/>
            <ac:spMk id="2" creationId="{C173232B-705F-6242-3354-D80052E95221}"/>
          </ac:spMkLst>
        </pc:spChg>
        <pc:picChg chg="del">
          <ac:chgData name="황예찬" userId="520e2add-6e61-4d68-8fe6-0a6ce089a79b" providerId="ADAL" clId="{94CD0797-D391-45E3-82FB-8180993F52D4}" dt="2023-04-18T13:06:56.149" v="657" actId="478"/>
          <ac:picMkLst>
            <pc:docMk/>
            <pc:sldMk cId="3306664646" sldId="280"/>
            <ac:picMk id="5" creationId="{67925D75-DF48-42EC-A7E3-59EC58472685}"/>
          </ac:picMkLst>
        </pc:picChg>
      </pc:sldChg>
      <pc:sldChg chg="modSp">
        <pc:chgData name="황예찬" userId="520e2add-6e61-4d68-8fe6-0a6ce089a79b" providerId="ADAL" clId="{94CD0797-D391-45E3-82FB-8180993F52D4}" dt="2023-04-18T13:07:58.144" v="675" actId="20577"/>
        <pc:sldMkLst>
          <pc:docMk/>
          <pc:sldMk cId="2723441139" sldId="281"/>
        </pc:sldMkLst>
        <pc:spChg chg="mod">
          <ac:chgData name="황예찬" userId="520e2add-6e61-4d68-8fe6-0a6ce089a79b" providerId="ADAL" clId="{94CD0797-D391-45E3-82FB-8180993F52D4}" dt="2023-04-18T13:07:58.144" v="675" actId="20577"/>
          <ac:spMkLst>
            <pc:docMk/>
            <pc:sldMk cId="2723441139" sldId="281"/>
            <ac:spMk id="2" creationId="{DD90A0E6-F276-22C3-382C-0182B67A2E12}"/>
          </ac:spMkLst>
        </pc:spChg>
      </pc:sldChg>
      <pc:sldChg chg="addSp delSp modSp">
        <pc:chgData name="황예찬" userId="520e2add-6e61-4d68-8fe6-0a6ce089a79b" providerId="ADAL" clId="{94CD0797-D391-45E3-82FB-8180993F52D4}" dt="2023-04-18T12:36:21.509" v="294"/>
        <pc:sldMkLst>
          <pc:docMk/>
          <pc:sldMk cId="258490978" sldId="282"/>
        </pc:sldMkLst>
        <pc:spChg chg="add del mod">
          <ac:chgData name="황예찬" userId="520e2add-6e61-4d68-8fe6-0a6ce089a79b" providerId="ADAL" clId="{94CD0797-D391-45E3-82FB-8180993F52D4}" dt="2023-04-18T12:30:32.843" v="167" actId="20577"/>
          <ac:spMkLst>
            <pc:docMk/>
            <pc:sldMk cId="258490978" sldId="282"/>
            <ac:spMk id="2" creationId="{5187DEE6-1AE1-00B1-7BAC-41B85FF1A6D8}"/>
          </ac:spMkLst>
        </pc:spChg>
        <pc:spChg chg="mod">
          <ac:chgData name="황예찬" userId="520e2add-6e61-4d68-8fe6-0a6ce089a79b" providerId="ADAL" clId="{94CD0797-D391-45E3-82FB-8180993F52D4}" dt="2023-04-18T12:36:21.509" v="294"/>
          <ac:spMkLst>
            <pc:docMk/>
            <pc:sldMk cId="258490978" sldId="282"/>
            <ac:spMk id="3" creationId="{1E1297A0-8633-BD81-8823-E96724E10595}"/>
          </ac:spMkLst>
        </pc:spChg>
        <pc:spChg chg="add del mod">
          <ac:chgData name="황예찬" userId="520e2add-6e61-4d68-8fe6-0a6ce089a79b" providerId="ADAL" clId="{94CD0797-D391-45E3-82FB-8180993F52D4}" dt="2023-04-18T12:29:11.877" v="95" actId="478"/>
          <ac:spMkLst>
            <pc:docMk/>
            <pc:sldMk cId="258490978" sldId="282"/>
            <ac:spMk id="5" creationId="{FDC2F2A8-88F1-444B-98B5-FBA901929585}"/>
          </ac:spMkLst>
        </pc:spChg>
        <pc:spChg chg="add del">
          <ac:chgData name="황예찬" userId="520e2add-6e61-4d68-8fe6-0a6ce089a79b" providerId="ADAL" clId="{94CD0797-D391-45E3-82FB-8180993F52D4}" dt="2023-04-18T12:29:11.463" v="94"/>
          <ac:spMkLst>
            <pc:docMk/>
            <pc:sldMk cId="258490978" sldId="282"/>
            <ac:spMk id="6" creationId="{14476BE2-5B1E-4F1C-B9CB-F14D2DA06FC9}"/>
          </ac:spMkLst>
        </pc:spChg>
      </pc:sldChg>
      <pc:sldChg chg="addSp delSp modSp">
        <pc:chgData name="황예찬" userId="520e2add-6e61-4d68-8fe6-0a6ce089a79b" providerId="ADAL" clId="{94CD0797-D391-45E3-82FB-8180993F52D4}" dt="2023-04-18T12:41:30.211" v="357" actId="1076"/>
        <pc:sldMkLst>
          <pc:docMk/>
          <pc:sldMk cId="1721051819" sldId="283"/>
        </pc:sldMkLst>
        <pc:spChg chg="mod">
          <ac:chgData name="황예찬" userId="520e2add-6e61-4d68-8fe6-0a6ce089a79b" providerId="ADAL" clId="{94CD0797-D391-45E3-82FB-8180993F52D4}" dt="2023-04-18T12:41:30.211" v="357" actId="1076"/>
          <ac:spMkLst>
            <pc:docMk/>
            <pc:sldMk cId="1721051819" sldId="283"/>
            <ac:spMk id="2" creationId="{5187DEE6-1AE1-00B1-7BAC-41B85FF1A6D8}"/>
          </ac:spMkLst>
        </pc:spChg>
        <pc:spChg chg="mod">
          <ac:chgData name="황예찬" userId="520e2add-6e61-4d68-8fe6-0a6ce089a79b" providerId="ADAL" clId="{94CD0797-D391-45E3-82FB-8180993F52D4}" dt="2023-04-18T12:31:01.185" v="205"/>
          <ac:spMkLst>
            <pc:docMk/>
            <pc:sldMk cId="1721051819" sldId="283"/>
            <ac:spMk id="3" creationId="{1E1297A0-8633-BD81-8823-E96724E10595}"/>
          </ac:spMkLst>
        </pc:spChg>
        <pc:picChg chg="add mod">
          <ac:chgData name="황예찬" userId="520e2add-6e61-4d68-8fe6-0a6ce089a79b" providerId="ADAL" clId="{94CD0797-D391-45E3-82FB-8180993F52D4}" dt="2023-04-18T12:34:19.044" v="221" actId="1076"/>
          <ac:picMkLst>
            <pc:docMk/>
            <pc:sldMk cId="1721051819" sldId="283"/>
            <ac:picMk id="4" creationId="{FE2EE8CD-CD99-4A7C-91BD-B6634E7914A1}"/>
          </ac:picMkLst>
        </pc:picChg>
        <pc:picChg chg="del">
          <ac:chgData name="황예찬" userId="520e2add-6e61-4d68-8fe6-0a6ce089a79b" providerId="ADAL" clId="{94CD0797-D391-45E3-82FB-8180993F52D4}" dt="2023-04-18T12:31:24.828" v="207" actId="478"/>
          <ac:picMkLst>
            <pc:docMk/>
            <pc:sldMk cId="1721051819" sldId="283"/>
            <ac:picMk id="5" creationId="{834C600C-0699-4F2E-8F19-73AB91DE8F6B}"/>
          </ac:picMkLst>
        </pc:picChg>
        <pc:picChg chg="del">
          <ac:chgData name="황예찬" userId="520e2add-6e61-4d68-8fe6-0a6ce089a79b" providerId="ADAL" clId="{94CD0797-D391-45E3-82FB-8180993F52D4}" dt="2023-04-18T12:31:23.256" v="206" actId="478"/>
          <ac:picMkLst>
            <pc:docMk/>
            <pc:sldMk cId="1721051819" sldId="283"/>
            <ac:picMk id="6" creationId="{595453D9-55A1-4BF8-BBF0-9C4F1989445A}"/>
          </ac:picMkLst>
        </pc:picChg>
      </pc:sldChg>
      <pc:sldChg chg="del">
        <pc:chgData name="황예찬" userId="520e2add-6e61-4d68-8fe6-0a6ce089a79b" providerId="ADAL" clId="{94CD0797-D391-45E3-82FB-8180993F52D4}" dt="2023-04-18T13:03:17.993" v="471" actId="2696"/>
        <pc:sldMkLst>
          <pc:docMk/>
          <pc:sldMk cId="3704954234" sldId="284"/>
        </pc:sldMkLst>
      </pc:sldChg>
      <pc:sldChg chg="del">
        <pc:chgData name="황예찬" userId="520e2add-6e61-4d68-8fe6-0a6ce089a79b" providerId="ADAL" clId="{94CD0797-D391-45E3-82FB-8180993F52D4}" dt="2023-04-18T07:48:23.626" v="1" actId="2696"/>
        <pc:sldMkLst>
          <pc:docMk/>
          <pc:sldMk cId="1578006963" sldId="285"/>
        </pc:sldMkLst>
      </pc:sldChg>
      <pc:sldChg chg="modSp">
        <pc:chgData name="황예찬" userId="520e2add-6e61-4d68-8fe6-0a6ce089a79b" providerId="ADAL" clId="{94CD0797-D391-45E3-82FB-8180993F52D4}" dt="2023-04-18T12:27:21.162" v="78" actId="6549"/>
        <pc:sldMkLst>
          <pc:docMk/>
          <pc:sldMk cId="1440778671" sldId="286"/>
        </pc:sldMkLst>
        <pc:spChg chg="mod">
          <ac:chgData name="황예찬" userId="520e2add-6e61-4d68-8fe6-0a6ce089a79b" providerId="ADAL" clId="{94CD0797-D391-45E3-82FB-8180993F52D4}" dt="2023-04-18T12:27:21.162" v="78" actId="6549"/>
          <ac:spMkLst>
            <pc:docMk/>
            <pc:sldMk cId="1440778671" sldId="286"/>
            <ac:spMk id="2" creationId="{5187DEE6-1AE1-00B1-7BAC-41B85FF1A6D8}"/>
          </ac:spMkLst>
        </pc:spChg>
      </pc:sldChg>
      <pc:sldChg chg="addSp delSp modSp add">
        <pc:chgData name="황예찬" userId="520e2add-6e61-4d68-8fe6-0a6ce089a79b" providerId="ADAL" clId="{94CD0797-D391-45E3-82FB-8180993F52D4}" dt="2023-04-18T12:41:50.995" v="358" actId="14100"/>
        <pc:sldMkLst>
          <pc:docMk/>
          <pc:sldMk cId="2018707489" sldId="287"/>
        </pc:sldMkLst>
        <pc:spChg chg="mod">
          <ac:chgData name="황예찬" userId="520e2add-6e61-4d68-8fe6-0a6ce089a79b" providerId="ADAL" clId="{94CD0797-D391-45E3-82FB-8180993F52D4}" dt="2023-04-18T12:41:50.995" v="358" actId="14100"/>
          <ac:spMkLst>
            <pc:docMk/>
            <pc:sldMk cId="2018707489" sldId="287"/>
            <ac:spMk id="2" creationId="{5187DEE6-1AE1-00B1-7BAC-41B85FF1A6D8}"/>
          </ac:spMkLst>
        </pc:spChg>
        <pc:spChg chg="mod">
          <ac:chgData name="황예찬" userId="520e2add-6e61-4d68-8fe6-0a6ce089a79b" providerId="ADAL" clId="{94CD0797-D391-45E3-82FB-8180993F52D4}" dt="2023-04-18T12:36:39.004" v="317"/>
          <ac:spMkLst>
            <pc:docMk/>
            <pc:sldMk cId="2018707489" sldId="287"/>
            <ac:spMk id="3" creationId="{1E1297A0-8633-BD81-8823-E96724E10595}"/>
          </ac:spMkLst>
        </pc:spChg>
        <pc:picChg chg="del">
          <ac:chgData name="황예찬" userId="520e2add-6e61-4d68-8fe6-0a6ce089a79b" providerId="ADAL" clId="{94CD0797-D391-45E3-82FB-8180993F52D4}" dt="2023-04-18T12:36:47.773" v="318" actId="478"/>
          <ac:picMkLst>
            <pc:docMk/>
            <pc:sldMk cId="2018707489" sldId="287"/>
            <ac:picMk id="4" creationId="{FE2EE8CD-CD99-4A7C-91BD-B6634E7914A1}"/>
          </ac:picMkLst>
        </pc:picChg>
        <pc:picChg chg="add mod">
          <ac:chgData name="황예찬" userId="520e2add-6e61-4d68-8fe6-0a6ce089a79b" providerId="ADAL" clId="{94CD0797-D391-45E3-82FB-8180993F52D4}" dt="2023-04-18T12:40:55.359" v="351" actId="1076"/>
          <ac:picMkLst>
            <pc:docMk/>
            <pc:sldMk cId="2018707489" sldId="287"/>
            <ac:picMk id="5" creationId="{FC527B96-10F4-437D-950D-9525EC155F8A}"/>
          </ac:picMkLst>
        </pc:picChg>
      </pc:sldChg>
      <pc:sldChg chg="add del">
        <pc:chgData name="황예찬" userId="520e2add-6e61-4d68-8fe6-0a6ce089a79b" providerId="ADAL" clId="{94CD0797-D391-45E3-82FB-8180993F52D4}" dt="2023-04-18T12:30:41.228" v="168" actId="2696"/>
        <pc:sldMkLst>
          <pc:docMk/>
          <pc:sldMk cId="3490945133" sldId="287"/>
        </pc:sldMkLst>
      </pc:sldChg>
      <pc:sldChg chg="addSp delSp modSp add">
        <pc:chgData name="황예찬" userId="520e2add-6e61-4d68-8fe6-0a6ce089a79b" providerId="ADAL" clId="{94CD0797-D391-45E3-82FB-8180993F52D4}" dt="2023-04-18T13:02:54.949" v="470" actId="1076"/>
        <pc:sldMkLst>
          <pc:docMk/>
          <pc:sldMk cId="1872425537" sldId="288"/>
        </pc:sldMkLst>
        <pc:spChg chg="mod">
          <ac:chgData name="황예찬" userId="520e2add-6e61-4d68-8fe6-0a6ce089a79b" providerId="ADAL" clId="{94CD0797-D391-45E3-82FB-8180993F52D4}" dt="2023-04-18T12:57:48.685" v="397" actId="1076"/>
          <ac:spMkLst>
            <pc:docMk/>
            <pc:sldMk cId="1872425537" sldId="288"/>
            <ac:spMk id="2" creationId="{8D7FB411-3B74-4DC0-02B3-4209EC6FB9F5}"/>
          </ac:spMkLst>
        </pc:spChg>
        <pc:spChg chg="add mod">
          <ac:chgData name="황예찬" userId="520e2add-6e61-4d68-8fe6-0a6ce089a79b" providerId="ADAL" clId="{94CD0797-D391-45E3-82FB-8180993F52D4}" dt="2023-04-18T13:01:59.324" v="463" actId="404"/>
          <ac:spMkLst>
            <pc:docMk/>
            <pc:sldMk cId="1872425537" sldId="288"/>
            <ac:spMk id="8" creationId="{D83A9C7D-58C8-4213-B7F7-CA6A5FB400FB}"/>
          </ac:spMkLst>
        </pc:spChg>
        <pc:picChg chg="add del mod">
          <ac:chgData name="황예찬" userId="520e2add-6e61-4d68-8fe6-0a6ce089a79b" providerId="ADAL" clId="{94CD0797-D391-45E3-82FB-8180993F52D4}" dt="2023-04-18T12:58:17.183" v="403" actId="478"/>
          <ac:picMkLst>
            <pc:docMk/>
            <pc:sldMk cId="1872425537" sldId="288"/>
            <ac:picMk id="4" creationId="{87140ADD-B18F-448D-9167-FE10FA4AB929}"/>
          </ac:picMkLst>
        </pc:picChg>
        <pc:picChg chg="add del mod">
          <ac:chgData name="황예찬" userId="520e2add-6e61-4d68-8fe6-0a6ce089a79b" providerId="ADAL" clId="{94CD0797-D391-45E3-82FB-8180993F52D4}" dt="2023-04-18T13:00:37.899" v="412" actId="478"/>
          <ac:picMkLst>
            <pc:docMk/>
            <pc:sldMk cId="1872425537" sldId="288"/>
            <ac:picMk id="5" creationId="{6FB2EC78-84E9-4BA2-AEC0-898CE93B6A18}"/>
          </ac:picMkLst>
        </pc:picChg>
        <pc:picChg chg="add del mod">
          <ac:chgData name="황예찬" userId="520e2add-6e61-4d68-8fe6-0a6ce089a79b" providerId="ADAL" clId="{94CD0797-D391-45E3-82FB-8180993F52D4}" dt="2023-04-18T13:01:03.317" v="418" actId="478"/>
          <ac:picMkLst>
            <pc:docMk/>
            <pc:sldMk cId="1872425537" sldId="288"/>
            <ac:picMk id="6" creationId="{9808B3D5-1B27-4764-9A53-3FCF8E1CB9CD}"/>
          </ac:picMkLst>
        </pc:picChg>
        <pc:picChg chg="add mod">
          <ac:chgData name="황예찬" userId="520e2add-6e61-4d68-8fe6-0a6ce089a79b" providerId="ADAL" clId="{94CD0797-D391-45E3-82FB-8180993F52D4}" dt="2023-04-18T13:01:09.089" v="420" actId="1076"/>
          <ac:picMkLst>
            <pc:docMk/>
            <pc:sldMk cId="1872425537" sldId="288"/>
            <ac:picMk id="7" creationId="{3B8C9EC4-0DB6-4AC0-9CD4-74A9AD5E9A04}"/>
          </ac:picMkLst>
        </pc:picChg>
        <pc:picChg chg="add mod">
          <ac:chgData name="황예찬" userId="520e2add-6e61-4d68-8fe6-0a6ce089a79b" providerId="ADAL" clId="{94CD0797-D391-45E3-82FB-8180993F52D4}" dt="2023-04-18T13:02:54.949" v="470" actId="1076"/>
          <ac:picMkLst>
            <pc:docMk/>
            <pc:sldMk cId="1872425537" sldId="288"/>
            <ac:picMk id="9" creationId="{ACC8CD40-CF26-49A0-A755-E9ABF5241B5D}"/>
          </ac:picMkLst>
        </pc:picChg>
      </pc:sldChg>
      <pc:sldChg chg="modSp add">
        <pc:chgData name="황예찬" userId="520e2add-6e61-4d68-8fe6-0a6ce089a79b" providerId="ADAL" clId="{94CD0797-D391-45E3-82FB-8180993F52D4}" dt="2023-04-18T13:06:28.434" v="655"/>
        <pc:sldMkLst>
          <pc:docMk/>
          <pc:sldMk cId="3672729859" sldId="289"/>
        </pc:sldMkLst>
        <pc:spChg chg="mod">
          <ac:chgData name="황예찬" userId="520e2add-6e61-4d68-8fe6-0a6ce089a79b" providerId="ADAL" clId="{94CD0797-D391-45E3-82FB-8180993F52D4}" dt="2023-04-18T13:06:28.434" v="655"/>
          <ac:spMkLst>
            <pc:docMk/>
            <pc:sldMk cId="3672729859" sldId="289"/>
            <ac:spMk id="2" creationId="{C6DAAD20-C32E-EC8A-7A98-989E82ACB75E}"/>
          </ac:spMkLst>
        </pc:spChg>
      </pc:sldChg>
      <pc:sldChg chg="modSp add">
        <pc:chgData name="황예찬" userId="520e2add-6e61-4d68-8fe6-0a6ce089a79b" providerId="ADAL" clId="{94CD0797-D391-45E3-82FB-8180993F52D4}" dt="2023-04-18T13:13:42.980" v="795"/>
        <pc:sldMkLst>
          <pc:docMk/>
          <pc:sldMk cId="353741167" sldId="290"/>
        </pc:sldMkLst>
        <pc:spChg chg="mod">
          <ac:chgData name="황예찬" userId="520e2add-6e61-4d68-8fe6-0a6ce089a79b" providerId="ADAL" clId="{94CD0797-D391-45E3-82FB-8180993F52D4}" dt="2023-04-18T13:13:42.980" v="795"/>
          <ac:spMkLst>
            <pc:docMk/>
            <pc:sldMk cId="353741167" sldId="290"/>
            <ac:spMk id="2" creationId="{8D7FB411-3B74-4DC0-02B3-4209EC6FB9F5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7A3890-17A6-4E13-BC0D-36923FA24BDF}" type="datetimeFigureOut">
              <a:rPr lang="ko-KR" altLang="en-US" smtClean="0"/>
              <a:t>2023-04-19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378950"/>
            <a:ext cx="2946400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49688" y="9378950"/>
            <a:ext cx="2946400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BA18BD-CE6B-42BB-BAD5-538D3257478A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8150585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542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542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FB5E03-F519-4C01-9E5A-4B73E7223E24}" type="datetimeFigureOut">
              <a:rPr lang="ko-KR" altLang="en-US" smtClean="0"/>
              <a:t>2023-04-19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76338" y="1233488"/>
            <a:ext cx="4445000" cy="3333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51983"/>
            <a:ext cx="5438140" cy="3887986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378824"/>
            <a:ext cx="2945659" cy="49542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378824"/>
            <a:ext cx="2945659" cy="49542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603127-1B58-466C-861D-8FBD82343093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443079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.xml"/><Relationship Id="rId4" Type="http://schemas.openxmlformats.org/officeDocument/2006/relationships/image" Target="../media/image2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Relationship Id="rId4" Type="http://schemas.openxmlformats.org/officeDocument/2006/relationships/image" Target="../media/image2.jpe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7175"/>
            <a:ext cx="7772400" cy="1911553"/>
          </a:xfrm>
        </p:spPr>
        <p:txBody>
          <a:bodyPr anchor="ctr">
            <a:normAutofit/>
          </a:bodyPr>
          <a:lstStyle>
            <a:lvl1pPr algn="ctr">
              <a:defRPr sz="28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4452413"/>
            <a:ext cx="6858000" cy="165576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마스터 부제목 스타일 편집</a:t>
            </a:r>
            <a:endParaRPr lang="en-US" dirty="0"/>
          </a:p>
        </p:txBody>
      </p:sp>
      <p:sp>
        <p:nvSpPr>
          <p:cNvPr id="7" name="직사각형 6"/>
          <p:cNvSpPr/>
          <p:nvPr userDrawn="1"/>
        </p:nvSpPr>
        <p:spPr>
          <a:xfrm>
            <a:off x="0" y="-1247"/>
            <a:ext cx="641267" cy="26064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/>
          <p:cNvSpPr/>
          <p:nvPr userDrawn="1"/>
        </p:nvSpPr>
        <p:spPr>
          <a:xfrm>
            <a:off x="641267" y="0"/>
            <a:ext cx="8502733" cy="26064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1" y="6453656"/>
            <a:ext cx="641266" cy="0"/>
          </a:xfrm>
          <a:prstGeom prst="line">
            <a:avLst/>
          </a:prstGeom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 userDrawn="1"/>
        </p:nvCxnSpPr>
        <p:spPr>
          <a:xfrm>
            <a:off x="641267" y="6453656"/>
            <a:ext cx="8502733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0"/>
          <p:cNvSpPr txBox="1">
            <a:spLocks noChangeArrowheads="1"/>
          </p:cNvSpPr>
          <p:nvPr userDrawn="1">
            <p:custDataLst>
              <p:tags r:id="rId1"/>
            </p:custDataLst>
          </p:nvPr>
        </p:nvSpPr>
        <p:spPr>
          <a:xfrm>
            <a:off x="3200400" y="6460121"/>
            <a:ext cx="2743200" cy="397880"/>
          </a:xfrm>
          <a:prstGeom prst="rect">
            <a:avLst/>
          </a:prstGeom>
          <a:ln/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6CFF6D03-3B96-4336-A5D6-59D3E510B538}" type="slidenum">
              <a:rPr lang="en-US" altLang="ko-KR" sz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ctr">
                <a:defRPr/>
              </a:pPr>
              <a:t>‹#›</a:t>
            </a:fld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8" name="직선 연결선 17"/>
          <p:cNvCxnSpPr/>
          <p:nvPr userDrawn="1"/>
        </p:nvCxnSpPr>
        <p:spPr>
          <a:xfrm>
            <a:off x="551985" y="1293128"/>
            <a:ext cx="8052015" cy="0"/>
          </a:xfrm>
          <a:prstGeom prst="line">
            <a:avLst/>
          </a:prstGeom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 userDrawn="1"/>
        </p:nvCxnSpPr>
        <p:spPr>
          <a:xfrm>
            <a:off x="551985" y="3347505"/>
            <a:ext cx="8052015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그림 24"/>
          <p:cNvPicPr>
            <a:picLocks noChangeAspect="1"/>
          </p:cNvPicPr>
          <p:nvPr userDrawn="1"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190570" y="6458904"/>
            <a:ext cx="947853" cy="399096"/>
          </a:xfrm>
          <a:prstGeom prst="rect">
            <a:avLst/>
          </a:prstGeom>
        </p:spPr>
      </p:pic>
      <p:sp>
        <p:nvSpPr>
          <p:cNvPr id="30" name="내용 개체 틀 29"/>
          <p:cNvSpPr>
            <a:spLocks noGrp="1"/>
          </p:cNvSpPr>
          <p:nvPr>
            <p:ph sz="quarter" idx="10" hasCustomPrompt="1"/>
          </p:nvPr>
        </p:nvSpPr>
        <p:spPr>
          <a:xfrm>
            <a:off x="685800" y="1048446"/>
            <a:ext cx="7772400" cy="244682"/>
          </a:xfrm>
          <a:noFill/>
          <a:scene3d>
            <a:camera prst="perspectiveFront"/>
            <a:lightRig rig="threePt" dir="t"/>
          </a:scene3d>
        </p:spPr>
        <p:txBody>
          <a:bodyPr wrap="square" rtlCol="0">
            <a:spAutoFit/>
          </a:bodyPr>
          <a:lstStyle>
            <a:lvl1pPr marL="0" indent="0">
              <a:buNone/>
              <a:defRPr lang="ko-KR" altLang="en-US" sz="1100" b="1" spc="60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lang="ko-KR" altLang="en-US" sz="1800" smtClean="0"/>
            </a:lvl2pPr>
            <a:lvl3pPr>
              <a:defRPr lang="ko-KR" altLang="en-US" sz="1800" smtClean="0"/>
            </a:lvl3pPr>
            <a:lvl4pPr>
              <a:defRPr lang="ko-KR" altLang="en-US" smtClean="0"/>
            </a:lvl4pPr>
            <a:lvl5pPr>
              <a:defRPr lang="ko-KR" altLang="en-US"/>
            </a:lvl5pPr>
          </a:lstStyle>
          <a:p>
            <a:pPr lvl="0"/>
            <a:r>
              <a:rPr lang="en-US" altLang="ko-KR" dirty="0"/>
              <a:t>Presentation Type</a:t>
            </a:r>
          </a:p>
        </p:txBody>
      </p:sp>
      <p:pic>
        <p:nvPicPr>
          <p:cNvPr id="4" name="그림 3"/>
          <p:cNvPicPr>
            <a:picLocks noChangeAspect="1"/>
          </p:cNvPicPr>
          <p:nvPr userDrawn="1"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32" y="6559956"/>
            <a:ext cx="1425112" cy="196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5588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74D714-C2DD-4E8F-9D33-16B07E2244D0}" type="datetime1">
              <a:rPr lang="ko-KR" altLang="en-US" smtClean="0"/>
              <a:t>2023-04-19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E5A3F-53EA-4E0D-81F0-133F5DD868D9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834313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13182-2626-46B4-A49A-20A21C3FE9B2}" type="datetime1">
              <a:rPr lang="ko-KR" altLang="en-US" smtClean="0"/>
              <a:t>2023-04-19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E5A3F-53EA-4E0D-81F0-133F5DD868D9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291321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9694" y="1176108"/>
            <a:ext cx="8644560" cy="5156590"/>
          </a:xfrm>
        </p:spPr>
        <p:txBody>
          <a:bodyPr>
            <a:noAutofit/>
          </a:bodyPr>
          <a:lstStyle>
            <a:lvl1pPr marL="228600" indent="-228600">
              <a:lnSpc>
                <a:spcPct val="100000"/>
              </a:lnSpc>
              <a:buClr>
                <a:schemeClr val="accent6"/>
              </a:buClr>
              <a:buFont typeface="Verdana" panose="020B0604030504040204" pitchFamily="34" charset="0"/>
              <a:buChar char="●"/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543600" indent="-228600">
              <a:lnSpc>
                <a:spcPct val="100000"/>
              </a:lnSpc>
              <a:buClr>
                <a:schemeClr val="tx1"/>
              </a:buClr>
              <a:buFont typeface="Wingdings" panose="05000000000000000000" pitchFamily="2" charset="2"/>
              <a:buChar char="§"/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784800" indent="-228600">
              <a:lnSpc>
                <a:spcPct val="100000"/>
              </a:lnSpc>
              <a:buClr>
                <a:schemeClr val="accent5"/>
              </a:buClr>
              <a:buFont typeface="Verdana" panose="020B0604030504040204" pitchFamily="34" charset="0"/>
              <a:buChar char="-"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062000">
              <a:lnSpc>
                <a:spcPct val="100000"/>
              </a:lnSpc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1339200">
              <a:lnSpc>
                <a:spcPct val="100000"/>
              </a:lnSpc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219694" y="459317"/>
            <a:ext cx="8645526" cy="518122"/>
          </a:xfrm>
        </p:spPr>
        <p:txBody>
          <a:bodyPr>
            <a:noAutofit/>
          </a:bodyPr>
          <a:lstStyle>
            <a:lvl1pPr>
              <a:defRPr sz="3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9" name="Rectangle 10"/>
          <p:cNvSpPr txBox="1">
            <a:spLocks noChangeArrowheads="1"/>
          </p:cNvSpPr>
          <p:nvPr userDrawn="1">
            <p:custDataLst>
              <p:tags r:id="rId1"/>
            </p:custDataLst>
          </p:nvPr>
        </p:nvSpPr>
        <p:spPr>
          <a:xfrm>
            <a:off x="3200400" y="6460121"/>
            <a:ext cx="2743200" cy="397880"/>
          </a:xfrm>
          <a:prstGeom prst="rect">
            <a:avLst/>
          </a:prstGeom>
          <a:ln/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65A0F2BD-613D-4530-A0C2-B8AA218D434B}" type="slidenum">
              <a:rPr lang="en-US" altLang="ko-KR" sz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‹#›</a:t>
            </a:fld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0" name="그림 19"/>
          <p:cNvPicPr>
            <a:picLocks noChangeAspect="1"/>
          </p:cNvPicPr>
          <p:nvPr userDrawn="1"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190570" y="6458904"/>
            <a:ext cx="947853" cy="399096"/>
          </a:xfrm>
          <a:prstGeom prst="rect">
            <a:avLst/>
          </a:prstGeom>
        </p:spPr>
      </p:pic>
      <p:cxnSp>
        <p:nvCxnSpPr>
          <p:cNvPr id="22" name="직선 연결선 21"/>
          <p:cNvCxnSpPr/>
          <p:nvPr userDrawn="1"/>
        </p:nvCxnSpPr>
        <p:spPr>
          <a:xfrm>
            <a:off x="176683" y="459317"/>
            <a:ext cx="0" cy="518122"/>
          </a:xfrm>
          <a:prstGeom prst="line">
            <a:avLst/>
          </a:prstGeom>
          <a:ln w="28575">
            <a:solidFill>
              <a:srgbClr val="FFD9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 userDrawn="1"/>
        </p:nvCxnSpPr>
        <p:spPr>
          <a:xfrm>
            <a:off x="133311" y="459317"/>
            <a:ext cx="0" cy="518122"/>
          </a:xfrm>
          <a:prstGeom prst="line">
            <a:avLst/>
          </a:prstGeom>
          <a:ln w="28575"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 userDrawn="1"/>
        </p:nvCxnSpPr>
        <p:spPr>
          <a:xfrm>
            <a:off x="1" y="6453656"/>
            <a:ext cx="641266" cy="0"/>
          </a:xfrm>
          <a:prstGeom prst="line">
            <a:avLst/>
          </a:prstGeom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 userDrawn="1"/>
        </p:nvCxnSpPr>
        <p:spPr>
          <a:xfrm>
            <a:off x="641267" y="6453656"/>
            <a:ext cx="8502733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 userDrawn="1"/>
        </p:nvSpPr>
        <p:spPr>
          <a:xfrm>
            <a:off x="0" y="-1247"/>
            <a:ext cx="641267" cy="26064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직사각형 16"/>
          <p:cNvSpPr/>
          <p:nvPr userDrawn="1"/>
        </p:nvSpPr>
        <p:spPr>
          <a:xfrm>
            <a:off x="641267" y="0"/>
            <a:ext cx="8502733" cy="26064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 userDrawn="1"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32" y="6559956"/>
            <a:ext cx="1425112" cy="196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1253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F4602-4274-454A-A70E-735902148D6D}" type="datetime1">
              <a:rPr lang="ko-KR" altLang="en-US" smtClean="0"/>
              <a:t>2023-04-19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E5A3F-53EA-4E0D-81F0-133F5DD868D9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762987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F175A-F6D5-4FD0-8CC7-73CF5C7E023A}" type="datetime1">
              <a:rPr lang="ko-KR" altLang="en-US" smtClean="0"/>
              <a:t>2023-04-19</a:t>
            </a:fld>
            <a:endParaRPr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E5A3F-53EA-4E0D-81F0-133F5DD868D9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884365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68B5F9-6DB2-443D-A9F9-0EB3A1738999}" type="datetime1">
              <a:rPr lang="ko-KR" altLang="en-US" smtClean="0"/>
              <a:t>2023-04-19</a:t>
            </a:fld>
            <a:endParaRPr lang="ko-KR" alt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E5A3F-53EA-4E0D-81F0-133F5DD868D9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783902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AB301E-E122-471E-85BC-1440A9C4FAA9}" type="datetime1">
              <a:rPr lang="ko-KR" altLang="en-US" smtClean="0"/>
              <a:t>2023-04-19</a:t>
            </a:fld>
            <a:endParaRPr lang="ko-KR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E5A3F-53EA-4E0D-81F0-133F5DD868D9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732104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61B6D-763A-41BE-96C0-392C0DF950CA}" type="datetime1">
              <a:rPr lang="ko-KR" altLang="en-US" smtClean="0"/>
              <a:t>2023-04-19</a:t>
            </a:fld>
            <a:endParaRPr lang="ko-KR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E5A3F-53EA-4E0D-81F0-133F5DD868D9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862480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BD29C-3C6B-44E6-BDEC-DA1FB070895F}" type="datetime1">
              <a:rPr lang="ko-KR" altLang="en-US" smtClean="0"/>
              <a:t>2023-04-19</a:t>
            </a:fld>
            <a:endParaRPr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E5A3F-53EA-4E0D-81F0-133F5DD868D9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131242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dirty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55967-D644-45E6-AAC5-94213DDDCC2F}" type="datetime1">
              <a:rPr lang="ko-KR" altLang="en-US" smtClean="0"/>
              <a:t>2023-04-19</a:t>
            </a:fld>
            <a:endParaRPr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E5A3F-53EA-4E0D-81F0-133F5DD868D9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113437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EEDE72-1917-4F30-8409-11B52B64FF46}" type="datetime1">
              <a:rPr lang="ko-KR" altLang="en-US" smtClean="0"/>
              <a:t>2023-04-19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BE5A3F-53EA-4E0D-81F0-133F5DD868D9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401223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7.png"/><Relationship Id="rId5" Type="http://schemas.openxmlformats.org/officeDocument/2006/relationships/hyperlink" Target="https://electronics.stackexchange.com/questions/267510/confusion-over-wire-array-notation-in-verilog" TargetMode="Externa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디지털 시스템 설계</a:t>
            </a:r>
            <a:br>
              <a:rPr lang="en-US" altLang="ko-KR" dirty="0"/>
            </a:br>
            <a:r>
              <a:rPr lang="en-US" altLang="ko-KR" dirty="0"/>
              <a:t>Lab 4 – </a:t>
            </a:r>
            <a:r>
              <a:rPr lang="ko-KR" altLang="en-US" dirty="0"/>
              <a:t>이진수 연산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/>
              <a:t>CSED273 </a:t>
            </a:r>
            <a:endParaRPr lang="ko-KR" altLang="en-US" dirty="0"/>
          </a:p>
        </p:txBody>
      </p:sp>
      <p:sp>
        <p:nvSpPr>
          <p:cNvPr id="5" name="부제목 2"/>
          <p:cNvSpPr>
            <a:spLocks noGrp="1"/>
          </p:cNvSpPr>
          <p:nvPr>
            <p:ph type="subTitle" idx="1"/>
          </p:nvPr>
        </p:nvSpPr>
        <p:spPr>
          <a:xfrm>
            <a:off x="527324" y="3646380"/>
            <a:ext cx="8094964" cy="2506093"/>
          </a:xfrm>
        </p:spPr>
        <p:txBody>
          <a:bodyPr anchor="ctr">
            <a:normAutofit/>
          </a:bodyPr>
          <a:lstStyle/>
          <a:p>
            <a:r>
              <a:rPr lang="en-US" altLang="ko-KR" sz="1400" dirty="0">
                <a:latin typeface="+mn-lt"/>
              </a:rPr>
              <a:t>2023.04.19.</a:t>
            </a:r>
            <a:endParaRPr lang="en-US" altLang="ko-KR" sz="1600" dirty="0">
              <a:latin typeface="+mn-lt"/>
            </a:endParaRPr>
          </a:p>
        </p:txBody>
      </p:sp>
      <p:pic>
        <p:nvPicPr>
          <p:cNvPr id="52" name="오디오 51">
            <a:hlinkClick r:id="" action="ppaction://media"/>
            <a:extLst>
              <a:ext uri="{FF2B5EF4-FFF2-40B4-BE49-F238E27FC236}">
                <a16:creationId xmlns:a16="http://schemas.microsoft.com/office/drawing/2014/main" id="{DEEE385E-2839-7177-8F56-88A409BC5C6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61075" t="-161075" r="-161075" b="-16107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1621879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855"/>
    </mc:Choice>
    <mc:Fallback>
      <p:transition spd="slow" advTm="78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6DAAD20-C32E-EC8A-7A98-989E82ACB7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atinLnBrk="0"/>
            <a:r>
              <a:rPr lang="en-US" altLang="ko-KR" dirty="0"/>
              <a:t>lab4_1 – </a:t>
            </a:r>
            <a:r>
              <a:rPr lang="ko-KR" altLang="en-US" dirty="0"/>
              <a:t>반가산기</a:t>
            </a:r>
            <a:r>
              <a:rPr lang="en-US" altLang="ko-KR" dirty="0"/>
              <a:t>, </a:t>
            </a:r>
            <a:r>
              <a:rPr lang="ko-KR" altLang="en-US" dirty="0"/>
              <a:t>전가산기</a:t>
            </a:r>
            <a:br>
              <a:rPr lang="en-US" altLang="ko-KR" dirty="0"/>
            </a:br>
            <a:endParaRPr lang="en-US" altLang="ko-KR" dirty="0"/>
          </a:p>
          <a:p>
            <a:pPr marL="657900" lvl="1" indent="-342900" latinLnBrk="0">
              <a:buFont typeface="+mj-lt"/>
              <a:buAutoNum type="arabicPeriod"/>
            </a:pPr>
            <a:r>
              <a:rPr lang="ko-KR" altLang="en-US" dirty="0"/>
              <a:t>반가산기를 구현하고</a:t>
            </a:r>
            <a:r>
              <a:rPr lang="en-US" altLang="ko-KR" dirty="0"/>
              <a:t>, </a:t>
            </a:r>
            <a:r>
              <a:rPr lang="ko-KR" altLang="en-US" dirty="0"/>
              <a:t>이를 사용해 전가산기를 구현한다</a:t>
            </a:r>
            <a:r>
              <a:rPr lang="en-US" altLang="ko-KR" dirty="0"/>
              <a:t>.</a:t>
            </a:r>
          </a:p>
          <a:p>
            <a:pPr marL="657900" lvl="1" indent="-342900" latinLnBrk="0">
              <a:buFont typeface="+mj-lt"/>
              <a:buAutoNum type="arabicPeriod"/>
            </a:pPr>
            <a:r>
              <a:rPr lang="en-US" altLang="ko-KR" dirty="0"/>
              <a:t>Schematic </a:t>
            </a:r>
            <a:r>
              <a:rPr lang="ko-KR" altLang="en-US" dirty="0"/>
              <a:t>기능으로 회로를 확인한다</a:t>
            </a:r>
            <a:r>
              <a:rPr lang="en-US" altLang="ko-KR" dirty="0"/>
              <a:t>.</a:t>
            </a:r>
          </a:p>
          <a:p>
            <a:pPr marL="0" indent="0" latinLnBrk="0">
              <a:buNone/>
            </a:pPr>
            <a:endParaRPr lang="en-US" altLang="ko-KR" dirty="0"/>
          </a:p>
          <a:p>
            <a:pPr latinLnBrk="0"/>
            <a:r>
              <a:rPr lang="en-US" altLang="ko-KR" dirty="0"/>
              <a:t>lab4_2 – 5</a:t>
            </a:r>
            <a:r>
              <a:rPr lang="ko-KR" altLang="en-US" dirty="0"/>
              <a:t>비트 리플 가산기</a:t>
            </a:r>
            <a:endParaRPr lang="en-US" altLang="ko-KR" dirty="0"/>
          </a:p>
          <a:p>
            <a:pPr latinLnBrk="0"/>
            <a:endParaRPr lang="en-US" altLang="ko-KR" dirty="0"/>
          </a:p>
          <a:p>
            <a:pPr marL="657900" lvl="1" indent="-342900" latinLnBrk="0">
              <a:buFont typeface="+mj-lt"/>
              <a:buAutoNum type="arabicPeriod"/>
            </a:pPr>
            <a:r>
              <a:rPr lang="ko-KR" altLang="en-US" dirty="0"/>
              <a:t>실험 </a:t>
            </a:r>
            <a:r>
              <a:rPr lang="en-US" altLang="ko-KR" dirty="0"/>
              <a:t>1</a:t>
            </a:r>
            <a:r>
              <a:rPr lang="ko-KR" altLang="en-US" dirty="0"/>
              <a:t>의 전가산기 모듈을 사용해 </a:t>
            </a:r>
            <a:r>
              <a:rPr lang="en-US" altLang="ko-KR" dirty="0"/>
              <a:t>5</a:t>
            </a:r>
            <a:r>
              <a:rPr lang="ko-KR" altLang="en-US" dirty="0"/>
              <a:t>비트 리플 가산기를 구현한다</a:t>
            </a:r>
            <a:r>
              <a:rPr lang="en-US" altLang="ko-KR" dirty="0"/>
              <a:t>.</a:t>
            </a:r>
          </a:p>
          <a:p>
            <a:pPr marL="657900" lvl="1" indent="-342900" latinLnBrk="0">
              <a:buFont typeface="+mj-lt"/>
              <a:buAutoNum type="arabicPeriod"/>
            </a:pPr>
            <a:r>
              <a:rPr lang="en-US" altLang="ko-KR" dirty="0"/>
              <a:t>Schematic </a:t>
            </a:r>
            <a:r>
              <a:rPr lang="ko-KR" altLang="en-US" dirty="0"/>
              <a:t>기능으로 회로를 확인한다</a:t>
            </a:r>
            <a:r>
              <a:rPr lang="en-US" altLang="ko-KR" dirty="0"/>
              <a:t>.</a:t>
            </a:r>
          </a:p>
          <a:p>
            <a:pPr marL="657900" lvl="1" indent="-342900" latinLnBrk="0">
              <a:buFont typeface="+mj-lt"/>
              <a:buAutoNum type="arabicPeriod"/>
            </a:pPr>
            <a:r>
              <a:rPr lang="ko-KR" altLang="en-US" dirty="0"/>
              <a:t>주어진 </a:t>
            </a:r>
            <a:r>
              <a:rPr lang="ko-KR" altLang="en-US" dirty="0" err="1"/>
              <a:t>테스트벤치로</a:t>
            </a:r>
            <a:r>
              <a:rPr lang="ko-KR" altLang="en-US" dirty="0"/>
              <a:t> 시뮬레이션을 실행해 정상 작동을 확인한다</a:t>
            </a:r>
            <a:r>
              <a:rPr lang="en-US" altLang="ko-KR" dirty="0"/>
              <a:t>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3522190-A3BC-DE19-6E65-264F24D64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실험</a:t>
            </a:r>
            <a:endParaRPr lang="en-US" dirty="0"/>
          </a:p>
        </p:txBody>
      </p:sp>
      <p:pic>
        <p:nvPicPr>
          <p:cNvPr id="5" name="오디오 4">
            <a:hlinkClick r:id="" action="ppaction://media"/>
            <a:extLst>
              <a:ext uri="{FF2B5EF4-FFF2-40B4-BE49-F238E27FC236}">
                <a16:creationId xmlns:a16="http://schemas.microsoft.com/office/drawing/2014/main" id="{2C5C537B-5E29-1B8D-CAF1-CC8D2C174C3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61075" t="-161075" r="-161075" b="-16107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8240057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4105"/>
    </mc:Choice>
    <mc:Fallback>
      <p:transition spd="slow" advTm="741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7041" x="1003300" y="6623050"/>
          <p14:tracePt t="7044" x="820738" y="6430963"/>
          <p14:tracePt t="7051" x="628650" y="6186488"/>
          <p14:tracePt t="7055" x="461963" y="5967413"/>
          <p14:tracePt t="7061" x="314325" y="5732463"/>
          <p14:tracePt t="7068" x="174625" y="5549900"/>
          <p14:tracePt t="7075" x="17463" y="5357813"/>
          <p14:tracePt t="7412" x="174625" y="2006600"/>
          <p14:tracePt t="7417" x="279400" y="2024063"/>
          <p14:tracePt t="7424" x="349250" y="2033588"/>
          <p14:tracePt t="7430" x="427038" y="2058988"/>
          <p14:tracePt t="7439" x="514350" y="2076450"/>
          <p14:tracePt t="7443" x="593725" y="2093913"/>
          <p14:tracePt t="7451" x="654050" y="2103438"/>
          <p14:tracePt t="7457" x="741363" y="2103438"/>
          <p14:tracePt t="7463" x="803275" y="2103438"/>
          <p14:tracePt t="7470" x="828675" y="2111375"/>
          <p14:tracePt t="7476" x="846138" y="2111375"/>
          <p14:tracePt t="7484" x="855663" y="2111375"/>
          <p14:tracePt t="7490" x="863600" y="2120900"/>
          <p14:tracePt t="7496" x="881063" y="2120900"/>
          <p14:tracePt t="7503" x="890588" y="2120900"/>
          <p14:tracePt t="7516" x="898525" y="2120900"/>
          <p14:tracePt t="7559" x="881063" y="2120900"/>
          <p14:tracePt t="7562" x="873125" y="2120900"/>
          <p14:tracePt t="7569" x="855663" y="2111375"/>
          <p14:tracePt t="7575" x="838200" y="2111375"/>
          <p14:tracePt t="7584" x="828675" y="2103438"/>
          <p14:tracePt t="7589" x="811213" y="2093913"/>
          <p14:tracePt t="7595" x="793750" y="2093913"/>
          <p14:tracePt t="7601" x="776288" y="2085975"/>
          <p14:tracePt t="7608" x="768350" y="2076450"/>
          <p14:tracePt t="7615" x="750888" y="2076450"/>
          <p14:tracePt t="7623" x="733425" y="2068513"/>
          <p14:tracePt t="7628" x="715963" y="2058988"/>
          <p14:tracePt t="7636" x="688975" y="2041525"/>
          <p14:tracePt t="7641" x="681038" y="2024063"/>
          <p14:tracePt t="7647" x="654050" y="2016125"/>
          <p14:tracePt t="7655" x="628650" y="1998663"/>
          <p14:tracePt t="7661" x="611188" y="1989138"/>
          <p14:tracePt t="7668" x="584200" y="1981200"/>
          <p14:tracePt t="7674" x="558800" y="1971675"/>
          <p14:tracePt t="7681" x="523875" y="1954213"/>
          <p14:tracePt t="7689" x="506413" y="1936750"/>
          <p14:tracePt t="7693" x="488950" y="1928813"/>
          <p14:tracePt t="7701" x="461963" y="1911350"/>
          <p14:tracePt t="7708" x="444500" y="1901825"/>
          <p14:tracePt t="7714" x="427038" y="1893888"/>
          <p14:tracePt t="7723" x="419100" y="1893888"/>
          <p14:tracePt t="7727" x="401638" y="1876425"/>
          <p14:tracePt t="7734" x="384175" y="1858963"/>
          <p14:tracePt t="7740" x="374650" y="1858963"/>
          <p14:tracePt t="7747" x="357188" y="1849438"/>
          <p14:tracePt t="7755" x="339725" y="1841500"/>
          <p14:tracePt t="7769" x="331788" y="1841500"/>
          <p14:tracePt t="7774" x="331788" y="1831975"/>
          <p14:tracePt t="7779" x="322263" y="1824038"/>
          <p14:tracePt t="7786" x="314325" y="1814513"/>
          <p14:tracePt t="7803" x="314325" y="1797050"/>
          <p14:tracePt t="7805" x="314325" y="1779588"/>
          <p14:tracePt t="7812" x="322263" y="1779588"/>
          <p14:tracePt t="7819" x="339725" y="1754188"/>
          <p14:tracePt t="7825" x="339725" y="1727200"/>
          <p14:tracePt t="7832" x="357188" y="1719263"/>
          <p14:tracePt t="7839" x="384175" y="1692275"/>
          <p14:tracePt t="7845" x="401638" y="1684338"/>
          <p14:tracePt t="7852" x="427038" y="1649413"/>
          <p14:tracePt t="7858" x="444500" y="1631950"/>
          <p14:tracePt t="7865" x="479425" y="1597025"/>
          <p14:tracePt t="7872" x="531813" y="1552575"/>
          <p14:tracePt t="7879" x="566738" y="1527175"/>
          <p14:tracePt t="7885" x="636588" y="1482725"/>
          <p14:tracePt t="7891" x="698500" y="1457325"/>
          <p14:tracePt t="7898" x="776288" y="1412875"/>
          <p14:tracePt t="7907" x="863600" y="1395413"/>
          <p14:tracePt t="7911" x="942975" y="1360488"/>
          <p14:tracePt t="7918" x="1003300" y="1352550"/>
          <p14:tracePt t="7924" x="1065213" y="1335088"/>
          <p14:tracePt t="7930" x="1117600" y="1335088"/>
          <p14:tracePt t="7938" x="1143000" y="1335088"/>
          <p14:tracePt t="7945" x="1168400" y="1343025"/>
          <p14:tracePt t="7951" x="1203325" y="1343025"/>
          <p14:tracePt t="7957" x="1238250" y="1370013"/>
          <p14:tracePt t="7965" x="1255713" y="1387475"/>
          <p14:tracePt t="7974" x="1282700" y="1404938"/>
          <p14:tracePt t="7990" x="1335088" y="1474788"/>
          <p14:tracePt t="7996" x="1352550" y="1474788"/>
          <p14:tracePt t="8006" x="1360488" y="1500188"/>
          <p14:tracePt t="8010" x="1370013" y="1517650"/>
          <p14:tracePt t="8017" x="1370013" y="1527175"/>
          <p14:tracePt t="8023" x="1370013" y="1544638"/>
          <p14:tracePt t="8029" x="1370013" y="1562100"/>
          <p14:tracePt t="8036" x="1370013" y="1570038"/>
          <p14:tracePt t="8044" x="1370013" y="1587500"/>
          <p14:tracePt t="8049" x="1370013" y="1597025"/>
          <p14:tracePt t="8070" x="1370013" y="1604963"/>
          <p14:tracePt t="8076" x="1370013" y="1614488"/>
          <p14:tracePt t="8090" x="1370013" y="1622425"/>
          <p14:tracePt t="8103" x="1370013" y="1631950"/>
          <p14:tracePt t="8169" x="1370013" y="1639888"/>
          <p14:tracePt t="8182" x="1370013" y="1649413"/>
          <p14:tracePt t="8188" x="1360488" y="1649413"/>
          <p14:tracePt t="8196" x="1360488" y="1657350"/>
          <p14:tracePt t="8217" x="1352550" y="1657350"/>
          <p14:tracePt t="8225" x="1352550" y="1666875"/>
          <p14:tracePt t="8250" x="1343025" y="1666875"/>
          <p14:tracePt t="8262" x="1335088" y="1666875"/>
          <p14:tracePt t="8282" x="1325563" y="1666875"/>
          <p14:tracePt t="8295" x="1317625" y="1666875"/>
          <p14:tracePt t="8328" x="1317625" y="1649413"/>
          <p14:tracePt t="8332" x="1317625" y="1639888"/>
          <p14:tracePt t="8352" x="1325563" y="1622425"/>
          <p14:tracePt t="8359" x="1343025" y="1604963"/>
          <p14:tracePt t="8373" x="1370013" y="1597025"/>
          <p14:tracePt t="8379" x="1387475" y="1587500"/>
          <p14:tracePt t="8386" x="1412875" y="1570038"/>
          <p14:tracePt t="8393" x="1439863" y="1552575"/>
          <p14:tracePt t="8398" x="1474788" y="1552575"/>
          <p14:tracePt t="8406" x="1500188" y="1544638"/>
          <p14:tracePt t="8411" x="1517650" y="1527175"/>
          <p14:tracePt t="8418" x="1562100" y="1517650"/>
          <p14:tracePt t="8425" x="1587500" y="1517650"/>
          <p14:tracePt t="8432" x="1622425" y="1509713"/>
          <p14:tracePt t="8439" x="1657350" y="1500188"/>
          <p14:tracePt t="8444" x="1701800" y="1492250"/>
          <p14:tracePt t="8451" x="1762125" y="1474788"/>
          <p14:tracePt t="8457" x="1814513" y="1465263"/>
          <p14:tracePt t="8464" x="1876425" y="1457325"/>
          <p14:tracePt t="8472" x="1919288" y="1457325"/>
          <p14:tracePt t="8478" x="1981200" y="1457325"/>
          <p14:tracePt t="8485" x="2006600" y="1457325"/>
          <p14:tracePt t="8490" x="2051050" y="1457325"/>
          <p14:tracePt t="8497" x="2085975" y="1457325"/>
          <p14:tracePt t="8505" x="2128838" y="1457325"/>
          <p14:tracePt t="8511" x="2173288" y="1457325"/>
          <p14:tracePt t="8518" x="2208213" y="1457325"/>
          <p14:tracePt t="8524" x="2233613" y="1457325"/>
          <p14:tracePt t="8531" x="2268538" y="1474788"/>
          <p14:tracePt t="8538" x="2303463" y="1482725"/>
          <p14:tracePt t="8543" x="2311400" y="1492250"/>
          <p14:tracePt t="8552" x="2346325" y="1500188"/>
          <p14:tracePt t="8557" x="2373313" y="1500188"/>
          <p14:tracePt t="8563" x="2398713" y="1509713"/>
          <p14:tracePt t="8571" x="2408238" y="1517650"/>
          <p14:tracePt t="8577" x="2425700" y="1527175"/>
          <p14:tracePt t="8583" x="2451100" y="1535113"/>
          <p14:tracePt t="8590" x="2460625" y="1535113"/>
          <p14:tracePt t="8596" x="2478088" y="1552575"/>
          <p14:tracePt t="8604" x="2503488" y="1562100"/>
          <p14:tracePt t="8610" x="2530475" y="1579563"/>
          <p14:tracePt t="8616" x="2538413" y="1579563"/>
          <p14:tracePt t="8623" x="2547938" y="1587500"/>
          <p14:tracePt t="8629" x="2565400" y="1587500"/>
          <p14:tracePt t="8636" x="2573338" y="1587500"/>
          <p14:tracePt t="8643" x="2573338" y="1597025"/>
          <p14:tracePt t="8656" x="2590800" y="1597025"/>
          <p14:tracePt t="9198" x="2625725" y="1597025"/>
          <p14:tracePt t="9206" x="2660650" y="1570038"/>
          <p14:tracePt t="9211" x="2687638" y="1562100"/>
          <p14:tracePt t="9216" x="2730500" y="1544638"/>
          <p14:tracePt t="9225" x="2757488" y="1527175"/>
          <p14:tracePt t="9228" x="2792413" y="1517650"/>
          <p14:tracePt t="9235" x="2835275" y="1500188"/>
          <p14:tracePt t="9243" x="2870200" y="1482725"/>
          <p14:tracePt t="9249" x="2922588" y="1474788"/>
          <p14:tracePt t="9256" x="2957513" y="1465263"/>
          <p14:tracePt t="9262" x="2984500" y="1465263"/>
          <p14:tracePt t="9269" x="3036888" y="1457325"/>
          <p14:tracePt t="9275" x="3062288" y="1457325"/>
          <p14:tracePt t="9282" x="3089275" y="1457325"/>
          <p14:tracePt t="9288" x="3114675" y="1457325"/>
          <p14:tracePt t="9296" x="3141663" y="1457325"/>
          <p14:tracePt t="9301" x="3159125" y="1457325"/>
          <p14:tracePt t="9308" x="3176588" y="1457325"/>
          <p14:tracePt t="9315" x="3184525" y="1457325"/>
          <p14:tracePt t="9321" x="3201988" y="1457325"/>
          <p14:tracePt t="9334" x="3211513" y="1457325"/>
          <p14:tracePt t="9341" x="3228975" y="1457325"/>
          <p14:tracePt t="9374" x="3236913" y="1457325"/>
          <p14:tracePt t="9389" x="3246438" y="1457325"/>
          <p14:tracePt t="9407" x="3254375" y="1465263"/>
          <p14:tracePt t="9421" x="3254375" y="1474788"/>
          <p14:tracePt t="9433" x="3263900" y="1482725"/>
          <p14:tracePt t="9446" x="3263900" y="1492250"/>
          <p14:tracePt t="9460" x="3271838" y="1492250"/>
          <p14:tracePt t="9479" x="3271838" y="1500188"/>
          <p14:tracePt t="9493" x="3271838" y="1509713"/>
          <p14:tracePt t="9506" x="3271838" y="1517650"/>
          <p14:tracePt t="9944" x="3263900" y="1517650"/>
          <p14:tracePt t="9989" x="3254375" y="1517650"/>
          <p14:tracePt t="10014" x="3246438" y="1517650"/>
          <p14:tracePt t="10033" x="3236913" y="1517650"/>
          <p14:tracePt t="10068" x="3228975" y="1517650"/>
          <p14:tracePt t="10099" x="3211513" y="1517650"/>
          <p14:tracePt t="10118" x="3201988" y="1517650"/>
          <p14:tracePt t="10125" x="3194050" y="1517650"/>
          <p14:tracePt t="10147" x="3184525" y="1517650"/>
          <p14:tracePt t="10158" x="3167063" y="1517650"/>
          <p14:tracePt t="10172" x="3159125" y="1517650"/>
          <p14:tracePt t="10186" x="3149600" y="1517650"/>
          <p14:tracePt t="10192" x="3141663" y="1517650"/>
          <p14:tracePt t="10197" x="3132138" y="1517650"/>
          <p14:tracePt t="10204" x="3124200" y="1517650"/>
          <p14:tracePt t="10217" x="3106738" y="1517650"/>
          <p14:tracePt t="10224" x="3089275" y="1517650"/>
          <p14:tracePt t="10244" x="3071813" y="1517650"/>
          <p14:tracePt t="10251" x="3062288" y="1517650"/>
          <p14:tracePt t="10262" x="3054350" y="1517650"/>
          <p14:tracePt t="10289" x="3044825" y="1517650"/>
          <p14:tracePt t="10310" x="3036888" y="1517650"/>
          <p14:tracePt t="10328" x="3027363" y="1517650"/>
          <p14:tracePt t="10812" x="3019425" y="1517650"/>
          <p14:tracePt t="10836" x="3009900" y="1509713"/>
          <p14:tracePt t="10850" x="3001963" y="1509713"/>
          <p14:tracePt t="10883" x="2992438" y="1509713"/>
          <p14:tracePt t="10896" x="2984500" y="1509713"/>
          <p14:tracePt t="10923" x="2974975" y="1509713"/>
          <p14:tracePt t="10938" x="2974975" y="1517650"/>
          <p14:tracePt t="10947" x="2967038" y="1517650"/>
          <p14:tracePt t="10950" x="2957513" y="1517650"/>
          <p14:tracePt t="10961" x="2949575" y="1527175"/>
          <p14:tracePt t="10969" x="2940050" y="1535113"/>
          <p14:tracePt t="10981" x="2932113" y="1552575"/>
          <p14:tracePt t="10987" x="2922588" y="1552575"/>
          <p14:tracePt t="10995" x="2905125" y="1562100"/>
          <p14:tracePt t="11003" x="2905125" y="1570038"/>
          <p14:tracePt t="11007" x="2887663" y="1597025"/>
          <p14:tracePt t="11015" x="2870200" y="1614488"/>
          <p14:tracePt t="11021" x="2852738" y="1639888"/>
          <p14:tracePt t="11027" x="2827338" y="1684338"/>
          <p14:tracePt t="11034" x="2792413" y="1736725"/>
          <p14:tracePt t="11041" x="2765425" y="1771650"/>
          <p14:tracePt t="11047" x="2740025" y="1824038"/>
          <p14:tracePt t="11054" x="2695575" y="1876425"/>
          <p14:tracePt t="11060" x="2687638" y="1911350"/>
          <p14:tracePt t="11066" x="2643188" y="1963738"/>
          <p14:tracePt t="11073" x="2617788" y="1989138"/>
          <p14:tracePt t="11079" x="2590800" y="2024063"/>
          <p14:tracePt t="11086" x="2565400" y="2068513"/>
          <p14:tracePt t="11092" x="2530475" y="2103438"/>
          <p14:tracePt t="11099" x="2503488" y="2155825"/>
          <p14:tracePt t="11106" x="2478088" y="2181225"/>
          <p14:tracePt t="11112" x="2460625" y="2225675"/>
          <p14:tracePt t="11120" x="2425700" y="2268538"/>
          <p14:tracePt t="11125" x="2408238" y="2293938"/>
          <p14:tracePt t="11133" x="2390775" y="2311400"/>
          <p14:tracePt t="11139" x="2363788" y="2355850"/>
          <p14:tracePt t="11146" x="2346325" y="2373313"/>
          <p14:tracePt t="11152" x="2328863" y="2408238"/>
          <p14:tracePt t="11159" x="2311400" y="2425700"/>
          <p14:tracePt t="11166" x="2286000" y="2443163"/>
          <p14:tracePt t="11172" x="2278063" y="2460625"/>
          <p14:tracePt t="11179" x="2268538" y="2468563"/>
          <p14:tracePt t="11185" x="2251075" y="2486025"/>
          <p14:tracePt t="11191" x="2243138" y="2495550"/>
          <p14:tracePt t="11198" x="2225675" y="2503488"/>
          <p14:tracePt t="11205" x="2216150" y="2513013"/>
          <p14:tracePt t="11214" x="2216150" y="2520950"/>
          <p14:tracePt t="11226" x="2208213" y="2530475"/>
          <p14:tracePt t="11230" x="2198688" y="2538413"/>
          <p14:tracePt t="11248" x="2190750" y="2538413"/>
          <p14:tracePt t="11256" x="2181225" y="2538413"/>
          <p14:tracePt t="11265" x="2173288" y="2547938"/>
          <p14:tracePt t="11270" x="2173288" y="2555875"/>
          <p14:tracePt t="11284" x="2173288" y="2565400"/>
          <p14:tracePt t="11350" x="2173288" y="2573338"/>
          <p14:tracePt t="11357" x="2181225" y="2573338"/>
          <p14:tracePt t="11363" x="2190750" y="2573338"/>
          <p14:tracePt t="11370" x="2208213" y="2573338"/>
          <p14:tracePt t="11376" x="2216150" y="2582863"/>
          <p14:tracePt t="11383" x="2233613" y="2582863"/>
          <p14:tracePt t="11389" x="2251075" y="2590800"/>
          <p14:tracePt t="11396" x="2268538" y="2590800"/>
          <p14:tracePt t="11402" x="2286000" y="2590800"/>
          <p14:tracePt t="11409" x="2311400" y="2590800"/>
          <p14:tracePt t="11416" x="2346325" y="2600325"/>
          <p14:tracePt t="11422" x="2373313" y="2600325"/>
          <p14:tracePt t="11429" x="2408238" y="2600325"/>
          <p14:tracePt t="11436" x="2451100" y="2600325"/>
          <p14:tracePt t="11442" x="2495550" y="2600325"/>
          <p14:tracePt t="11449" x="2555875" y="2600325"/>
          <p14:tracePt t="11455" x="2617788" y="2590800"/>
          <p14:tracePt t="11462" x="2670175" y="2582863"/>
          <p14:tracePt t="11469" x="2713038" y="2582863"/>
          <p14:tracePt t="11476" x="2757488" y="2573338"/>
          <p14:tracePt t="11482" x="2835275" y="2573338"/>
          <p14:tracePt t="11488" x="2897188" y="2565400"/>
          <p14:tracePt t="11495" x="2957513" y="2555875"/>
          <p14:tracePt t="11503" x="3001963" y="2538413"/>
          <p14:tracePt t="11507" x="3054350" y="2520950"/>
          <p14:tracePt t="11515" x="3114675" y="2520950"/>
          <p14:tracePt t="11521" x="3141663" y="2513013"/>
          <p14:tracePt t="11527" x="3167063" y="2513013"/>
          <p14:tracePt t="11536" x="3201988" y="2513013"/>
          <p14:tracePt t="11541" x="3236913" y="2503488"/>
          <p14:tracePt t="11547" x="3254375" y="2495550"/>
          <p14:tracePt t="11554" x="3289300" y="2486025"/>
          <p14:tracePt t="11561" x="3316288" y="2486025"/>
          <p14:tracePt t="11569" x="3341688" y="2478088"/>
          <p14:tracePt t="11573" x="3386138" y="2468563"/>
          <p14:tracePt t="11580" x="3403600" y="2468563"/>
          <p14:tracePt t="11587" x="3421063" y="2468563"/>
          <p14:tracePt t="11594" x="3454400" y="2460625"/>
          <p14:tracePt t="11607" x="3471863" y="2451100"/>
          <p14:tracePt t="11611" x="3471863" y="2443163"/>
          <p14:tracePt t="11614" x="3489325" y="2443163"/>
          <p14:tracePt t="11623" x="3506788" y="2443163"/>
          <p14:tracePt t="11628" x="3516313" y="2443163"/>
          <p14:tracePt t="11632" x="3533775" y="2443163"/>
          <p14:tracePt t="11640" x="3541713" y="2443163"/>
          <p14:tracePt t="13664" x="3524250" y="2451100"/>
          <p14:tracePt t="13672" x="3471863" y="2468563"/>
          <p14:tracePt t="13678" x="3421063" y="2486025"/>
          <p14:tracePt t="13682" x="3376613" y="2513013"/>
          <p14:tracePt t="13688" x="3324225" y="2530475"/>
          <p14:tracePt t="13696" x="3263900" y="2547938"/>
          <p14:tracePt t="13702" x="3211513" y="2573338"/>
          <p14:tracePt t="13707" x="3149600" y="2600325"/>
          <p14:tracePt t="13715" x="3097213" y="2608263"/>
          <p14:tracePt t="13721" x="3054350" y="2635250"/>
          <p14:tracePt t="13728" x="3001963" y="2660650"/>
          <p14:tracePt t="13736" x="2949575" y="2670175"/>
          <p14:tracePt t="13749" x="2870200" y="2713038"/>
          <p14:tracePt t="13754" x="2835275" y="2730500"/>
          <p14:tracePt t="13761" x="2782888" y="2747963"/>
          <p14:tracePt t="13769" x="2730500" y="2765425"/>
          <p14:tracePt t="13773" x="2670175" y="2792413"/>
          <p14:tracePt t="13781" x="2617788" y="2817813"/>
          <p14:tracePt t="13786" x="2555875" y="2844800"/>
          <p14:tracePt t="13794" x="2503488" y="2879725"/>
          <p14:tracePt t="13801" x="2425700" y="2914650"/>
          <p14:tracePt t="13807" x="2338388" y="2949575"/>
          <p14:tracePt t="13817" x="2286000" y="2992438"/>
          <p14:tracePt t="13819" x="2208213" y="3036888"/>
          <p14:tracePt t="13825" x="2111375" y="3097213"/>
          <p14:tracePt t="13832" x="2041525" y="3124200"/>
          <p14:tracePt t="13839" x="1963738" y="3176588"/>
          <p14:tracePt t="13845" x="1901825" y="3219450"/>
          <p14:tracePt t="13852" x="1849438" y="3236913"/>
          <p14:tracePt t="13859" x="1797050" y="3281363"/>
          <p14:tracePt t="13865" x="1736725" y="3298825"/>
          <p14:tracePt t="13873" x="1684338" y="3333750"/>
          <p14:tracePt t="13879" x="1639888" y="3351213"/>
          <p14:tracePt t="13885" x="1614488" y="3376613"/>
          <p14:tracePt t="13893" x="1587500" y="3403600"/>
          <p14:tracePt t="13900" x="1552575" y="3421063"/>
          <p14:tracePt t="13905" x="1535113" y="3446463"/>
          <p14:tracePt t="13912" x="1482725" y="3471863"/>
          <p14:tracePt t="13918" x="1457325" y="3498850"/>
          <p14:tracePt t="13925" x="1439863" y="3516313"/>
          <p14:tracePt t="13937" x="1412875" y="3533775"/>
          <p14:tracePt t="13945" x="1370013" y="3576638"/>
          <p14:tracePt t="13951" x="1343025" y="3594100"/>
          <p14:tracePt t="13958" x="1335088" y="3611563"/>
          <p14:tracePt t="13966" x="1317625" y="3629025"/>
          <p14:tracePt t="13971" x="1300163" y="3629025"/>
          <p14:tracePt t="13977" x="1290638" y="3638550"/>
          <p14:tracePt t="13985" x="1273175" y="3663950"/>
          <p14:tracePt t="13991" x="1265238" y="3663950"/>
          <p14:tracePt t="13998" x="1255713" y="3673475"/>
          <p14:tracePt t="14005" x="1238250" y="3681413"/>
          <p14:tracePt t="14011" x="1220788" y="3690938"/>
          <p14:tracePt t="14018" x="1220788" y="3698875"/>
          <p14:tracePt t="14024" x="1212850" y="3698875"/>
          <p14:tracePt t="14037" x="1195388" y="3698875"/>
          <p14:tracePt t="14044" x="1185863" y="3708400"/>
          <p14:tracePt t="14057" x="1185863" y="3716338"/>
          <p14:tracePt t="14091" x="1177925" y="3716338"/>
          <p14:tracePt t="14178" x="1185863" y="3716338"/>
          <p14:tracePt t="14185" x="1203325" y="3716338"/>
          <p14:tracePt t="14196" x="1212850" y="3708400"/>
          <p14:tracePt t="14209" x="1220788" y="3708400"/>
          <p14:tracePt t="14216" x="1230313" y="3708400"/>
          <p14:tracePt t="14235" x="1238250" y="3708400"/>
          <p14:tracePt t="14242" x="1238250" y="3698875"/>
          <p14:tracePt t="14250" x="1247775" y="3698875"/>
          <p14:tracePt t="14321" x="1265238" y="3698875"/>
          <p14:tracePt t="14327" x="1273175" y="3698875"/>
          <p14:tracePt t="14333" x="1282700" y="3698875"/>
          <p14:tracePt t="15364" x="1325563" y="3690938"/>
          <p14:tracePt t="15371" x="1377950" y="3656013"/>
          <p14:tracePt t="15375" x="1430338" y="3646488"/>
          <p14:tracePt t="15382" x="1465263" y="3621088"/>
          <p14:tracePt t="15389" x="1517650" y="3603625"/>
          <p14:tracePt t="15396" x="1552575" y="3568700"/>
          <p14:tracePt t="15403" x="1604963" y="3551238"/>
          <p14:tracePt t="15407" x="1631950" y="3541713"/>
          <p14:tracePt t="15415" x="1674813" y="3524250"/>
          <p14:tracePt t="15421" x="1709738" y="3506788"/>
          <p14:tracePt t="15428" x="1754188" y="3489325"/>
          <p14:tracePt t="15433" x="1789113" y="3489325"/>
          <p14:tracePt t="15441" x="1824038" y="3481388"/>
          <p14:tracePt t="15447" x="1858963" y="3471863"/>
          <p14:tracePt t="15454" x="1884363" y="3471863"/>
          <p14:tracePt t="15460" x="1911350" y="3471863"/>
          <p14:tracePt t="15467" x="1936750" y="3471863"/>
          <p14:tracePt t="15474" x="1963738" y="3471863"/>
          <p14:tracePt t="15479" x="1971675" y="3471863"/>
          <p14:tracePt t="15486" x="1989138" y="3471863"/>
          <p14:tracePt t="15493" x="1998663" y="3471863"/>
          <p14:tracePt t="15500" x="2006600" y="3471863"/>
          <p14:tracePt t="15506" x="2024063" y="3471863"/>
          <p14:tracePt t="15520" x="2033588" y="3471863"/>
          <p14:tracePt t="15526" x="2041525" y="3471863"/>
          <p14:tracePt t="15540" x="2051050" y="3471863"/>
          <p14:tracePt t="15546" x="2058988" y="3481388"/>
          <p14:tracePt t="15553" x="2068513" y="3489325"/>
          <p14:tracePt t="15559" x="2085975" y="3498850"/>
          <p14:tracePt t="15572" x="2093913" y="3498850"/>
          <p14:tracePt t="15580" x="2103438" y="3498850"/>
          <p14:tracePt t="15585" x="2111375" y="3506788"/>
          <p14:tracePt t="15591" x="2120900" y="3506788"/>
          <p14:tracePt t="15599" x="2120900" y="3516313"/>
          <p14:tracePt t="15604" x="2128838" y="3516313"/>
          <p14:tracePt t="15612" x="2146300" y="3516313"/>
          <p14:tracePt t="15618" x="2155825" y="3516313"/>
          <p14:tracePt t="15625" x="2173288" y="3506788"/>
          <p14:tracePt t="15631" x="2198688" y="3498850"/>
          <p14:tracePt t="15637" x="2225675" y="3489325"/>
          <p14:tracePt t="15645" x="2243138" y="3489325"/>
          <p14:tracePt t="15651" x="2268538" y="3481388"/>
          <p14:tracePt t="15659" x="2286000" y="3481388"/>
          <p14:tracePt t="15665" x="2328863" y="3471863"/>
          <p14:tracePt t="15670" x="2390775" y="3454400"/>
          <p14:tracePt t="15678" x="2433638" y="3446463"/>
          <p14:tracePt t="15684" x="2468563" y="3436938"/>
          <p14:tracePt t="15691" x="2530475" y="3429000"/>
          <p14:tracePt t="15698" x="2573338" y="3429000"/>
          <p14:tracePt t="15704" x="2617788" y="3429000"/>
          <p14:tracePt t="15711" x="2670175" y="3421063"/>
          <p14:tracePt t="15717" x="2730500" y="3421063"/>
          <p14:tracePt t="15724" x="2765425" y="3411538"/>
          <p14:tracePt t="15731" x="2809875" y="3411538"/>
          <p14:tracePt t="15736" x="2852738" y="3403600"/>
          <p14:tracePt t="15748" x="2897188" y="3403600"/>
          <p14:tracePt t="15750" x="2940050" y="3403600"/>
          <p14:tracePt t="15757" x="2974975" y="3403600"/>
          <p14:tracePt t="15765" x="3009900" y="3403600"/>
          <p14:tracePt t="15771" x="3044825" y="3403600"/>
          <p14:tracePt t="15776" x="3071813" y="3403600"/>
          <p14:tracePt t="15783" x="3097213" y="3403600"/>
          <p14:tracePt t="15789" x="3132138" y="3411538"/>
          <p14:tracePt t="15796" x="3167063" y="3411538"/>
          <p14:tracePt t="15802" x="3184525" y="3411538"/>
          <p14:tracePt t="15809" x="3219450" y="3421063"/>
          <p14:tracePt t="15817" x="3236913" y="3421063"/>
          <p14:tracePt t="15821" x="3246438" y="3421063"/>
          <p14:tracePt t="15828" x="3263900" y="3421063"/>
          <p14:tracePt t="15835" x="3281363" y="3421063"/>
          <p14:tracePt t="15842" x="3298825" y="3421063"/>
          <p14:tracePt t="15849" x="3306763" y="3421063"/>
          <p14:tracePt t="15855" x="3316288" y="3421063"/>
          <p14:tracePt t="15861" x="3324225" y="3421063"/>
          <p14:tracePt t="17392" x="3324225" y="3429000"/>
          <p14:tracePt t="17399" x="3324225" y="3436938"/>
          <p14:tracePt t="17406" x="3306763" y="3454400"/>
          <p14:tracePt t="17412" x="3289300" y="3454400"/>
          <p14:tracePt t="17418" x="3281363" y="3471863"/>
          <p14:tracePt t="17425" x="3263900" y="3489325"/>
          <p14:tracePt t="17429" x="3254375" y="3489325"/>
          <p14:tracePt t="17435" x="3219450" y="3516313"/>
          <p14:tracePt t="17443" x="3219450" y="3533775"/>
          <p14:tracePt t="17449" x="3194050" y="3541713"/>
          <p14:tracePt t="17455" x="3167063" y="3551238"/>
          <p14:tracePt t="17463" x="3141663" y="3559175"/>
          <p14:tracePt t="17469" x="3132138" y="3576638"/>
          <p14:tracePt t="17476" x="3097213" y="3586163"/>
          <p14:tracePt t="17482" x="3079750" y="3603625"/>
          <p14:tracePt t="17489" x="3054350" y="3621088"/>
          <p14:tracePt t="17497" x="3036888" y="3629025"/>
          <p14:tracePt t="17501" x="3009900" y="3638550"/>
          <p14:tracePt t="17508" x="2992438" y="3646488"/>
          <p14:tracePt t="17515" x="2957513" y="3656013"/>
          <p14:tracePt t="17522" x="2940050" y="3663950"/>
          <p14:tracePt t="17529" x="2905125" y="3673475"/>
          <p14:tracePt t="17535" x="2897188" y="3698875"/>
          <p14:tracePt t="17542" x="2870200" y="3716338"/>
          <p14:tracePt t="17548" x="2852738" y="3725863"/>
          <p14:tracePt t="17554" x="2817813" y="3743325"/>
          <p14:tracePt t="17562" x="2800350" y="3751263"/>
          <p14:tracePt t="17568" x="2765425" y="3760788"/>
          <p14:tracePt t="17575" x="2747963" y="3768725"/>
          <p14:tracePt t="17582" x="2730500" y="3786188"/>
          <p14:tracePt t="17587" x="2695575" y="3803650"/>
          <p14:tracePt t="17593" x="2670175" y="3813175"/>
          <p14:tracePt t="17600" x="2635250" y="3830638"/>
          <p14:tracePt t="17607" x="2608263" y="3848100"/>
          <p14:tracePt t="17614" x="2590800" y="3848100"/>
          <p14:tracePt t="17620" x="2538413" y="3865563"/>
          <p14:tracePt t="17627" x="2495550" y="3873500"/>
          <p14:tracePt t="17634" x="2443163" y="3890963"/>
          <p14:tracePt t="17640" x="2416175" y="3900488"/>
          <p14:tracePt t="17648" x="2381250" y="3908425"/>
          <p14:tracePt t="17653" x="2346325" y="3925888"/>
          <p14:tracePt t="17661" x="2293938" y="3935413"/>
          <p14:tracePt t="17666" x="2268538" y="3943350"/>
          <p14:tracePt t="17673" x="2243138" y="3952875"/>
          <p14:tracePt t="17680" x="2233613" y="3960813"/>
          <p14:tracePt t="17685" x="2198688" y="3970338"/>
          <p14:tracePt t="17692" x="2198688" y="3978275"/>
          <p14:tracePt t="17699" x="2173288" y="3978275"/>
          <p14:tracePt t="17714" x="2146300" y="3987800"/>
          <p14:tracePt t="17719" x="2138363" y="3987800"/>
          <p14:tracePt t="17726" x="2128838" y="3995738"/>
          <p14:tracePt t="17748" x="2093913" y="4005263"/>
          <p14:tracePt t="17751" x="2085975" y="4005263"/>
          <p14:tracePt t="17759" x="2085975" y="4013200"/>
          <p14:tracePt t="17765" x="2068513" y="4013200"/>
          <p14:tracePt t="17773" x="2058988" y="4013200"/>
          <p14:tracePt t="17778" x="2058988" y="4022725"/>
          <p14:tracePt t="17788" x="2051050" y="4022725"/>
          <p14:tracePt t="17795" x="2041525" y="4022725"/>
          <p14:tracePt t="17805" x="2033588" y="4022725"/>
          <p14:tracePt t="17813" x="2024063" y="4022725"/>
          <p14:tracePt t="17818" x="2024063" y="4030663"/>
          <p14:tracePt t="17826" x="2016125" y="4030663"/>
          <p14:tracePt t="17831" x="2016125" y="4040188"/>
          <p14:tracePt t="17837" x="2006600" y="4040188"/>
          <p14:tracePt t="17846" x="1989138" y="4048125"/>
          <p14:tracePt t="17857" x="1981200" y="4048125"/>
          <p14:tracePt t="17864" x="1971675" y="4048125"/>
          <p14:tracePt t="17870" x="1963738" y="4048125"/>
          <p14:tracePt t="17877" x="1946275" y="4057650"/>
          <p14:tracePt t="17884" x="1928813" y="4057650"/>
          <p14:tracePt t="17890" x="1911350" y="4057650"/>
          <p14:tracePt t="17898" x="1901825" y="4057650"/>
          <p14:tracePt t="17904" x="1893888" y="4057650"/>
          <p14:tracePt t="17911" x="1876425" y="4057650"/>
          <p14:tracePt t="17924" x="1858963" y="4057650"/>
          <p14:tracePt t="17936" x="1841500" y="4057650"/>
          <p14:tracePt t="17944" x="1831975" y="4057650"/>
          <p14:tracePt t="17950" x="1824038" y="4057650"/>
          <p14:tracePt t="17956" x="1806575" y="4057650"/>
          <p14:tracePt t="17964" x="1797050" y="4057650"/>
          <p14:tracePt t="17970" x="1789113" y="4057650"/>
          <p14:tracePt t="17976" x="1779588" y="4057650"/>
          <p14:tracePt t="17983" x="1771650" y="4057650"/>
          <p14:tracePt t="17990" x="1762125" y="4057650"/>
          <p14:tracePt t="17996" x="1744663" y="4057650"/>
          <p14:tracePt t="18003" x="1736725" y="4057650"/>
          <p14:tracePt t="18012" x="1727200" y="4057650"/>
          <p14:tracePt t="18018" x="1719263" y="4057650"/>
          <p14:tracePt t="18025" x="1701800" y="4048125"/>
          <p14:tracePt t="18033" x="1684338" y="4040188"/>
          <p14:tracePt t="18037" x="1674813" y="4030663"/>
          <p14:tracePt t="18043" x="1666875" y="4022725"/>
          <p14:tracePt t="18049" x="1649413" y="4022725"/>
          <p14:tracePt t="18063" x="1631950" y="4013200"/>
          <p14:tracePt t="18068" x="1614488" y="4005263"/>
          <p14:tracePt t="18075" x="1614488" y="3987800"/>
          <p14:tracePt t="18081" x="1604963" y="3987800"/>
          <p14:tracePt t="18088" x="1587500" y="3978275"/>
          <p14:tracePt t="18097" x="1579563" y="3960813"/>
          <p14:tracePt t="18102" x="1579563" y="3952875"/>
          <p14:tracePt t="18108" x="1570038" y="3943350"/>
          <p14:tracePt t="18114" x="1562100" y="3917950"/>
          <p14:tracePt t="18121" x="1544638" y="3900488"/>
          <p14:tracePt t="18129" x="1535113" y="3883025"/>
          <p14:tracePt t="18134" x="1527175" y="3856038"/>
          <p14:tracePt t="18141" x="1527175" y="3821113"/>
          <p14:tracePt t="18148" x="1527175" y="3795713"/>
          <p14:tracePt t="18153" x="1517650" y="3778250"/>
          <p14:tracePt t="18160" x="1517650" y="3743325"/>
          <p14:tracePt t="18166" x="1509713" y="3716338"/>
          <p14:tracePt t="18174" x="1509713" y="3698875"/>
          <p14:tracePt t="18180" x="1509713" y="3638550"/>
          <p14:tracePt t="18187" x="1509713" y="3603625"/>
          <p14:tracePt t="18194" x="1527175" y="3551238"/>
          <p14:tracePt t="18200" x="1535113" y="3498850"/>
          <p14:tracePt t="18207" x="1544638" y="3454400"/>
          <p14:tracePt t="18214" x="1570038" y="3394075"/>
          <p14:tracePt t="18219" x="1579563" y="3341688"/>
          <p14:tracePt t="18229" x="1587500" y="3281363"/>
          <p14:tracePt t="18233" x="1587500" y="3236913"/>
          <p14:tracePt t="18240" x="1597025" y="3159125"/>
          <p14:tracePt t="18247" x="1604963" y="3114675"/>
          <p14:tracePt t="18252" x="1614488" y="3054350"/>
          <p14:tracePt t="18262" x="1622425" y="2974975"/>
          <p14:tracePt t="18269" x="1622425" y="2922588"/>
          <p14:tracePt t="18274" x="1639888" y="2862263"/>
          <p14:tracePt t="18279" x="1649413" y="2782888"/>
          <p14:tracePt t="18285" x="1657350" y="2722563"/>
          <p14:tracePt t="18292" x="1666875" y="2660650"/>
          <p14:tracePt t="18299" x="1674813" y="2617788"/>
          <p14:tracePt t="18305" x="1674813" y="2582863"/>
          <p14:tracePt t="18312" x="1684338" y="2547938"/>
          <p14:tracePt t="18318" x="1692275" y="2513013"/>
          <p14:tracePt t="18326" x="1701800" y="2468563"/>
          <p14:tracePt t="18332" x="1719263" y="2443163"/>
          <p14:tracePt t="18337" x="1727200" y="2416175"/>
          <p14:tracePt t="18345" x="1736725" y="2381250"/>
          <p14:tracePt t="18351" x="1744663" y="2373313"/>
          <p14:tracePt t="18358" x="1762125" y="2346325"/>
          <p14:tracePt t="18365" x="1771650" y="2320925"/>
          <p14:tracePt t="18373" x="1789113" y="2293938"/>
          <p14:tracePt t="18383" x="1789113" y="2286000"/>
          <p14:tracePt t="18389" x="1806575" y="2260600"/>
          <p14:tracePt t="18392" x="1824038" y="2243138"/>
          <p14:tracePt t="18398" x="1849438" y="2216150"/>
          <p14:tracePt t="18403" x="1866900" y="2198688"/>
          <p14:tracePt t="18410" x="1893888" y="2173288"/>
          <p14:tracePt t="18417" x="1911350" y="2163763"/>
          <p14:tracePt t="18425" x="1963738" y="2120900"/>
          <p14:tracePt t="18430" x="1998663" y="2103438"/>
          <p14:tracePt t="18436" x="2024063" y="2076450"/>
          <p14:tracePt t="18443" x="2058988" y="2058988"/>
          <p14:tracePt t="18450" x="2111375" y="2033588"/>
          <p14:tracePt t="18457" x="2163763" y="2006600"/>
          <p14:tracePt t="18463" x="2190750" y="1998663"/>
          <p14:tracePt t="18470" x="2243138" y="1989138"/>
          <p14:tracePt t="18478" x="2286000" y="1971675"/>
          <p14:tracePt t="18483" x="2338388" y="1963738"/>
          <p14:tracePt t="18490" x="2381250" y="1954213"/>
          <p14:tracePt t="18497" x="2433638" y="1946275"/>
          <p14:tracePt t="18503" x="2495550" y="1946275"/>
          <p14:tracePt t="18510" x="2538413" y="1946275"/>
          <p14:tracePt t="18516" x="2590800" y="1946275"/>
          <p14:tracePt t="18523" x="2625725" y="1946275"/>
          <p14:tracePt t="18529" x="2670175" y="1946275"/>
          <p14:tracePt t="18535" x="2722563" y="1954213"/>
          <p14:tracePt t="18542" x="2757488" y="1981200"/>
          <p14:tracePt t="18549" x="2809875" y="1989138"/>
          <p14:tracePt t="18555" x="2862263" y="2033588"/>
          <p14:tracePt t="18563" x="2922588" y="2085975"/>
          <p14:tracePt t="18568" x="2992438" y="2138363"/>
          <p14:tracePt t="18575" x="3036888" y="2190750"/>
          <p14:tracePt t="18582" x="3089275" y="2225675"/>
          <p14:tracePt t="18589" x="3141663" y="2268538"/>
          <p14:tracePt t="18596" x="3159125" y="2303463"/>
          <p14:tracePt t="18602" x="3176588" y="2328863"/>
          <p14:tracePt t="18609" x="3184525" y="2355850"/>
          <p14:tracePt t="18614" x="3211513" y="2373313"/>
          <p14:tracePt t="18621" x="3219450" y="2398713"/>
          <p14:tracePt t="18629" x="3236913" y="2408238"/>
          <p14:tracePt t="18634" x="3236913" y="2416175"/>
          <p14:tracePt t="18641" x="3246438" y="2433638"/>
          <p14:tracePt t="18648" x="3254375" y="2451100"/>
          <p14:tracePt t="18655" x="3254375" y="2460625"/>
          <p14:tracePt t="18662" x="3254375" y="2478088"/>
          <p14:tracePt t="18668" x="3254375" y="2495550"/>
          <p14:tracePt t="18675" x="3254375" y="2530475"/>
          <p14:tracePt t="18680" x="3246438" y="2547938"/>
          <p14:tracePt t="18687" x="3246438" y="2573338"/>
          <p14:tracePt t="18696" x="3219450" y="2608263"/>
          <p14:tracePt t="18701" x="3201988" y="2635250"/>
          <p14:tracePt t="18708" x="3184525" y="2678113"/>
          <p14:tracePt t="18714" x="3159125" y="2705100"/>
          <p14:tracePt t="18720" x="3141663" y="2730500"/>
          <p14:tracePt t="18728" x="3124200" y="2765425"/>
          <p14:tracePt t="18734" x="3097213" y="2782888"/>
          <p14:tracePt t="18741" x="3062288" y="2817813"/>
          <p14:tracePt t="18762" x="2967038" y="2887663"/>
          <p14:tracePt t="18767" x="2922588" y="2905125"/>
          <p14:tracePt t="18772" x="2879725" y="2922588"/>
          <p14:tracePt t="18779" x="2800350" y="2940050"/>
          <p14:tracePt t="18786" x="2705100" y="2974975"/>
          <p14:tracePt t="18792" x="2635250" y="3001963"/>
          <p14:tracePt t="18800" x="2538413" y="3019425"/>
          <p14:tracePt t="18805" x="2468563" y="3036888"/>
          <p14:tracePt t="18812" x="2363788" y="3044825"/>
          <p14:tracePt t="18818" x="2293938" y="3044825"/>
          <p14:tracePt t="18826" x="2190750" y="3044825"/>
          <p14:tracePt t="18834" x="2103438" y="3044825"/>
          <p14:tracePt t="18838" x="2024063" y="3044825"/>
          <p14:tracePt t="18846" x="1954213" y="3036888"/>
          <p14:tracePt t="18853" x="1876425" y="3019425"/>
          <p14:tracePt t="18859" x="1824038" y="3001963"/>
          <p14:tracePt t="18865" x="1762125" y="2992438"/>
          <p14:tracePt t="18872" x="1727200" y="2967038"/>
          <p14:tracePt t="18879" x="1674813" y="2940050"/>
          <p14:tracePt t="18885" x="1639888" y="2905125"/>
          <p14:tracePt t="18891" x="1604963" y="2879725"/>
          <p14:tracePt t="18897" x="1544638" y="2835275"/>
          <p14:tracePt t="18904" x="1527175" y="2782888"/>
          <p14:tracePt t="18911" x="1492250" y="2747963"/>
          <p14:tracePt t="18917" x="1465263" y="2695575"/>
          <p14:tracePt t="18924" x="1447800" y="2635250"/>
          <p14:tracePt t="18930" x="1439863" y="2582863"/>
          <p14:tracePt t="18937" x="1430338" y="2538413"/>
          <p14:tracePt t="18944" x="1422400" y="2486025"/>
          <p14:tracePt t="18950" x="1412875" y="2425700"/>
          <p14:tracePt t="18958" x="1412875" y="2373313"/>
          <p14:tracePt t="18964" x="1412875" y="2311400"/>
          <p14:tracePt t="18973" x="1422400" y="2260600"/>
          <p14:tracePt t="18982" x="1430338" y="2216150"/>
          <p14:tracePt t="18986" x="1430338" y="2173288"/>
          <p14:tracePt t="18990" x="1447800" y="2138363"/>
          <p14:tracePt t="18997" x="1465263" y="2093913"/>
          <p14:tracePt t="19004" x="1482725" y="2051050"/>
          <p14:tracePt t="19011" x="1509713" y="2024063"/>
          <p14:tracePt t="19016" x="1527175" y="1989138"/>
          <p14:tracePt t="19024" x="1570038" y="1946275"/>
          <p14:tracePt t="19030" x="1604963" y="1928813"/>
          <p14:tracePt t="19037" x="1639888" y="1901825"/>
          <p14:tracePt t="19043" x="1736725" y="1866900"/>
          <p14:tracePt t="19049" x="1814513" y="1831975"/>
          <p14:tracePt t="19056" x="1876425" y="1824038"/>
          <p14:tracePt t="19063" x="1963738" y="1814513"/>
          <p14:tracePt t="19070" x="2041525" y="1789113"/>
          <p14:tracePt t="19076" x="2111375" y="1789113"/>
          <p14:tracePt t="19083" x="2198688" y="1789113"/>
          <p14:tracePt t="19089" x="2286000" y="1789113"/>
          <p14:tracePt t="19097" x="2363788" y="1806575"/>
          <p14:tracePt t="19102" x="2443163" y="1814513"/>
          <p14:tracePt t="19110" x="2520950" y="1858963"/>
          <p14:tracePt t="19115" x="2582863" y="1893888"/>
          <p14:tracePt t="19122" x="2635250" y="1936750"/>
          <p14:tracePt t="19129" x="2687638" y="1971675"/>
          <p14:tracePt t="19135" x="2730500" y="2016125"/>
          <p14:tracePt t="19142" x="2782888" y="2068513"/>
          <p14:tracePt t="19148" x="2817813" y="2120900"/>
          <p14:tracePt t="19156" x="2852738" y="2173288"/>
          <p14:tracePt t="19162" x="2887663" y="2225675"/>
          <p14:tracePt t="19169" x="2922588" y="2278063"/>
          <p14:tracePt t="19176" x="2932113" y="2320925"/>
          <p14:tracePt t="19181" x="2967038" y="2363788"/>
          <p14:tracePt t="19187" x="2984500" y="2425700"/>
          <p14:tracePt t="19195" x="2992438" y="2460625"/>
          <p14:tracePt t="19201" x="3009900" y="2495550"/>
          <p14:tracePt t="19208" x="3019425" y="2530475"/>
          <p14:tracePt t="19214" x="3019425" y="2555875"/>
          <p14:tracePt t="19222" x="3027363" y="2573338"/>
          <p14:tracePt t="19228" x="3027363" y="2608263"/>
          <p14:tracePt t="19235" x="3036888" y="2617788"/>
          <p14:tracePt t="19240" x="3036888" y="2643188"/>
          <p14:tracePt t="19247" x="3036888" y="2660650"/>
          <p14:tracePt t="19254" x="3036888" y="2670175"/>
          <p14:tracePt t="19261" x="3036888" y="2695575"/>
          <p14:tracePt t="19267" x="3036888" y="2705100"/>
          <p14:tracePt t="19273" x="3036888" y="2713038"/>
          <p14:tracePt t="19280" x="3027363" y="2730500"/>
          <p14:tracePt t="19287" x="3019425" y="2740025"/>
          <p14:tracePt t="19300" x="3009900" y="2747963"/>
          <p14:tracePt t="19306" x="3001963" y="2757488"/>
          <p14:tracePt t="19313" x="3001963" y="2765425"/>
          <p14:tracePt t="19320" x="2984500" y="2765425"/>
          <p14:tracePt t="19326" x="2967038" y="2765425"/>
          <p14:tracePt t="19339" x="2949575" y="2765425"/>
          <p14:tracePt t="19346" x="2940050" y="2765425"/>
          <p14:tracePt t="19353" x="2932113" y="2765425"/>
          <p14:tracePt t="19360" x="2914650" y="2765425"/>
          <p14:tracePt t="19365" x="2905125" y="2765425"/>
          <p14:tracePt t="19372" x="2897188" y="2765425"/>
          <p14:tracePt t="19379" x="2887663" y="2765425"/>
          <p14:tracePt t="19385" x="2879725" y="2765425"/>
          <p14:tracePt t="19395" x="2862263" y="2757488"/>
          <p14:tracePt t="19398" x="2844800" y="2747963"/>
          <p14:tracePt t="19405" x="2835275" y="2740025"/>
          <p14:tracePt t="19413" x="2809875" y="2740025"/>
          <p14:tracePt t="19419" x="2792413" y="2730500"/>
          <p14:tracePt t="19426" x="2774950" y="2722563"/>
          <p14:tracePt t="19431" x="2757488" y="2722563"/>
          <p14:tracePt t="19438" x="2730500" y="2713038"/>
          <p14:tracePt t="19445" x="2713038" y="2695575"/>
          <p14:tracePt t="19452" x="2695575" y="2695575"/>
          <p14:tracePt t="19460" x="2687638" y="2695575"/>
          <p14:tracePt t="19464" x="2670175" y="2687638"/>
          <p14:tracePt t="19472" x="2660650" y="2678113"/>
          <p14:tracePt t="19478" x="2652713" y="2678113"/>
          <p14:tracePt t="19485" x="2643188" y="2670175"/>
          <p14:tracePt t="19498" x="2643188" y="2660650"/>
          <p14:tracePt t="19505" x="2635250" y="2660650"/>
          <p14:tracePt t="19511" x="2625725" y="2660650"/>
          <p14:tracePt t="19525" x="2617788" y="2660650"/>
          <p14:tracePt t="19571" x="2608263" y="2660650"/>
          <p14:tracePt t="19612" x="2600325" y="2660650"/>
          <p14:tracePt t="19726" x="2600325" y="2652713"/>
          <p14:tracePt t="19732" x="2590800" y="2652713"/>
          <p14:tracePt t="19743" x="2582863" y="2652713"/>
          <p14:tracePt t="19747" x="2582863" y="2643188"/>
          <p14:tracePt t="19762" x="2582863" y="2635250"/>
          <p14:tracePt t="19774" x="2573338" y="2635250"/>
          <p14:tracePt t="20127" x="2573338" y="2625725"/>
          <p14:tracePt t="20139" x="2565400" y="2625725"/>
          <p14:tracePt t="20147" x="2555875" y="2625725"/>
          <p14:tracePt t="20151" x="2555875" y="2617788"/>
          <p14:tracePt t="20163" x="2547938" y="2617788"/>
          <p14:tracePt t="20170" x="2538413" y="2608263"/>
          <p14:tracePt t="20177" x="2530475" y="2608263"/>
          <p14:tracePt t="20189" x="2520950" y="2608263"/>
          <p14:tracePt t="20211" x="2513013" y="2608263"/>
          <p14:tracePt t="21233" x="2520950" y="2625725"/>
          <p14:tracePt t="21242" x="2538413" y="2643188"/>
          <p14:tracePt t="21245" x="2547938" y="2652713"/>
          <p14:tracePt t="21250" x="2555875" y="2670175"/>
          <p14:tracePt t="21256" x="2573338" y="2687638"/>
          <p14:tracePt t="21263" x="2600325" y="2705100"/>
          <p14:tracePt t="21270" x="2608263" y="2730500"/>
          <p14:tracePt t="21277" x="2635250" y="2747963"/>
          <p14:tracePt t="21282" x="2643188" y="2757488"/>
          <p14:tracePt t="21290" x="2687638" y="2782888"/>
          <p14:tracePt t="21296" x="2713038" y="2827338"/>
          <p14:tracePt t="21303" x="2740025" y="2852738"/>
          <p14:tracePt t="21310" x="2774950" y="2905125"/>
          <p14:tracePt t="21315" x="2800350" y="2940050"/>
          <p14:tracePt t="21323" x="2835275" y="2974975"/>
          <p14:tracePt t="21329" x="2862263" y="3019425"/>
          <p14:tracePt t="21335" x="2887663" y="3044825"/>
          <p14:tracePt t="21347" x="2922588" y="3089275"/>
          <p14:tracePt t="21351" x="2957513" y="3132138"/>
          <p14:tracePt t="21354" x="2984500" y="3149600"/>
          <p14:tracePt t="21362" x="3009900" y="3194050"/>
          <p14:tracePt t="21368" x="3044825" y="3211513"/>
          <p14:tracePt t="21374" x="3079750" y="3254375"/>
          <p14:tracePt t="21381" x="3097213" y="3254375"/>
          <p14:tracePt t="21387" x="3141663" y="3298825"/>
          <p14:tracePt t="21394" x="3167063" y="3306763"/>
          <p14:tracePt t="21401" x="3194050" y="3333750"/>
          <p14:tracePt t="21409" x="3246438" y="3351213"/>
          <p14:tracePt t="21414" x="3271838" y="3376613"/>
          <p14:tracePt t="21420" x="3289300" y="3386138"/>
          <p14:tracePt t="21427" x="3333750" y="3411538"/>
          <p14:tracePt t="21433" x="3351213" y="3421063"/>
          <p14:tracePt t="21441" x="3386138" y="3436938"/>
          <p14:tracePt t="21448" x="3386138" y="3446463"/>
          <p14:tracePt t="21454" x="3403600" y="3454400"/>
          <p14:tracePt t="21462" x="3421063" y="3481388"/>
          <p14:tracePt t="21783" x="3429000" y="3506788"/>
          <p14:tracePt t="21784" x="3454400" y="3533775"/>
          <p14:tracePt t="21790" x="3481388" y="3559175"/>
          <p14:tracePt t="21796" x="3506788" y="3603625"/>
          <p14:tracePt t="21803" x="3533775" y="3629025"/>
          <p14:tracePt t="21810" x="3568700" y="3663950"/>
          <p14:tracePt t="21816" x="3621088" y="3698875"/>
          <p14:tracePt t="21823" x="3646488" y="3716338"/>
          <p14:tracePt t="21829" x="3690938" y="3760788"/>
          <p14:tracePt t="21836" x="3743325" y="3803650"/>
          <p14:tracePt t="21842" x="3795713" y="3848100"/>
          <p14:tracePt t="21849" x="3848100" y="3900488"/>
          <p14:tracePt t="21856" x="3908425" y="3925888"/>
          <p14:tracePt t="21862" x="3987800" y="3978275"/>
          <p14:tracePt t="21868" x="4065588" y="4022725"/>
          <p14:tracePt t="21876" x="4144963" y="4075113"/>
          <p14:tracePt t="21881" x="4214813" y="4117975"/>
          <p14:tracePt t="21888" x="4267200" y="4152900"/>
          <p14:tracePt t="21895" x="4327525" y="4197350"/>
          <p14:tracePt t="21902" x="4362450" y="4214813"/>
          <p14:tracePt t="21909" x="4379913" y="4240213"/>
          <p14:tracePt t="21915" x="4414838" y="4249738"/>
          <p14:tracePt t="21922" x="4432300" y="4257675"/>
          <p14:tracePt t="21927" x="4467225" y="4275138"/>
          <p14:tracePt t="21935" x="4476750" y="4284663"/>
          <p14:tracePt t="21940" x="4494213" y="4302125"/>
          <p14:tracePt t="21947" x="4511675" y="4310063"/>
          <p14:tracePt t="21960" x="4529138" y="4327525"/>
          <p14:tracePt t="21967" x="4546600" y="4327525"/>
          <p14:tracePt t="21973" x="4546600" y="4337050"/>
          <p14:tracePt t="21980" x="4564063" y="4337050"/>
          <p14:tracePt t="21986" x="4572000" y="4337050"/>
          <p14:tracePt t="21993" x="4572000" y="4344988"/>
          <p14:tracePt t="22008" x="4579938" y="4354513"/>
          <p14:tracePt t="22021" x="4579938" y="4362450"/>
          <p14:tracePt t="22034" x="4589463" y="4362450"/>
          <p14:tracePt t="22046" x="4597400" y="4362450"/>
          <p14:tracePt t="22080" x="4606925" y="4362450"/>
          <p14:tracePt t="22094" x="4614863" y="4362450"/>
          <p14:tracePt t="22107" x="4614863" y="4354513"/>
          <p14:tracePt t="22114" x="4624388" y="4344988"/>
          <p14:tracePt t="22118" x="4632325" y="4344988"/>
          <p14:tracePt t="22125" x="4632325" y="4337050"/>
          <p14:tracePt t="22133" x="4649788" y="4337050"/>
          <p14:tracePt t="22139" x="4667250" y="4319588"/>
          <p14:tracePt t="22145" x="4684713" y="4310063"/>
          <p14:tracePt t="22152" x="4702175" y="4302125"/>
          <p14:tracePt t="22159" x="4719638" y="4292600"/>
          <p14:tracePt t="22166" x="4737100" y="4284663"/>
          <p14:tracePt t="22171" x="4764088" y="4275138"/>
          <p14:tracePt t="22178" x="4781550" y="4257675"/>
          <p14:tracePt t="22185" x="4799013" y="4249738"/>
          <p14:tracePt t="22192" x="4824413" y="4240213"/>
          <p14:tracePt t="22198" x="4833938" y="4240213"/>
          <p14:tracePt t="22206" x="4859338" y="4232275"/>
          <p14:tracePt t="22211" x="4868863" y="4232275"/>
          <p14:tracePt t="22218" x="4886325" y="4222750"/>
          <p14:tracePt t="22226" x="4903788" y="4214813"/>
          <p14:tracePt t="22231" x="4929188" y="4205288"/>
          <p14:tracePt t="22238" x="4946650" y="4205288"/>
          <p14:tracePt t="22244" x="4973638" y="4197350"/>
          <p14:tracePt t="22251" x="4991100" y="4187825"/>
          <p14:tracePt t="22260" x="5008563" y="4179888"/>
          <p14:tracePt t="22263" x="5033963" y="4179888"/>
          <p14:tracePt t="22271" x="5068888" y="4170363"/>
          <p14:tracePt t="22278" x="5103813" y="4170363"/>
          <p14:tracePt t="22284" x="5121275" y="4170363"/>
          <p14:tracePt t="22291" x="5156200" y="4162425"/>
          <p14:tracePt t="22297" x="5183188" y="4152900"/>
          <p14:tracePt t="22306" x="5218113" y="4135438"/>
          <p14:tracePt t="22313" x="5243513" y="4127500"/>
          <p14:tracePt t="22319" x="5278438" y="4117975"/>
          <p14:tracePt t="22327" x="5305425" y="4117975"/>
          <p14:tracePt t="22331" x="5330825" y="4110038"/>
          <p14:tracePt t="22336" x="5357813" y="4100513"/>
          <p14:tracePt t="22343" x="5392738" y="4092575"/>
          <p14:tracePt t="22350" x="5410200" y="4083050"/>
          <p14:tracePt t="22355" x="5445125" y="4075113"/>
          <p14:tracePt t="22362" x="5462588" y="4075113"/>
          <p14:tracePt t="22369" x="5487988" y="4065588"/>
          <p14:tracePt t="22376" x="5505450" y="4065588"/>
          <p14:tracePt t="22383" x="5522913" y="4065588"/>
          <p14:tracePt t="22389" x="5549900" y="4065588"/>
          <p14:tracePt t="22395" x="5557838" y="4065588"/>
          <p14:tracePt t="22401" x="5584825" y="4065588"/>
          <p14:tracePt t="22408" x="5602288" y="4065588"/>
          <p14:tracePt t="22415" x="5610225" y="4065588"/>
          <p14:tracePt t="22427" x="5637213" y="4065588"/>
          <p14:tracePt t="22429" x="5645150" y="4065588"/>
          <p14:tracePt t="22435" x="5654675" y="4065588"/>
          <p14:tracePt t="22442" x="5662613" y="4065588"/>
          <p14:tracePt t="22447" x="5680075" y="4065588"/>
          <p14:tracePt t="22469" x="5689600" y="4065588"/>
          <p14:tracePt t="22482" x="5697538" y="4065588"/>
          <p14:tracePt t="22489" x="5707063" y="4065588"/>
          <p14:tracePt t="22494" x="5715000" y="4065588"/>
          <p14:tracePt t="22514" x="5715000" y="4075113"/>
          <p14:tracePt t="22517" x="5722938" y="4075113"/>
          <p14:tracePt t="22522" x="5732463" y="4075113"/>
          <p14:tracePt t="22537" x="5740400" y="4083050"/>
          <p14:tracePt t="22544" x="5749925" y="4083050"/>
          <p14:tracePt t="22548" x="5757863" y="4092575"/>
          <p14:tracePt t="22560" x="5775325" y="4100513"/>
          <p14:tracePt t="22567" x="5784850" y="4100513"/>
          <p14:tracePt t="22574" x="5792788" y="4100513"/>
          <p14:tracePt t="22581" x="5810250" y="4100513"/>
          <p14:tracePt t="22593" x="5819775" y="4100513"/>
          <p14:tracePt t="22600" x="5837238" y="4100513"/>
          <p14:tracePt t="22606" x="5854700" y="4100513"/>
          <p14:tracePt t="22614" x="5872163" y="4100513"/>
          <p14:tracePt t="22619" x="5889625" y="4100513"/>
          <p14:tracePt t="22626" x="5907088" y="4100513"/>
          <p14:tracePt t="22632" x="5932488" y="4100513"/>
          <p14:tracePt t="22640" x="5942013" y="4100513"/>
          <p14:tracePt t="22646" x="5967413" y="4100513"/>
          <p14:tracePt t="22653" x="5984875" y="4100513"/>
          <p14:tracePt t="22660" x="6011863" y="4100513"/>
          <p14:tracePt t="22665" x="6029325" y="4100513"/>
          <p14:tracePt t="22682" x="6064250" y="4100513"/>
          <p14:tracePt t="22685" x="6081713" y="4100513"/>
          <p14:tracePt t="22692" x="6089650" y="4100513"/>
          <p14:tracePt t="22698" x="6107113" y="4100513"/>
          <p14:tracePt t="22705" x="6124575" y="4110038"/>
          <p14:tracePt t="22712" x="6142038" y="4117975"/>
          <p14:tracePt t="22719" x="6142038" y="4127500"/>
          <p14:tracePt t="22725" x="6159500" y="4135438"/>
          <p14:tracePt t="22732" x="6176963" y="4144963"/>
          <p14:tracePt t="22738" x="6186488" y="4144963"/>
          <p14:tracePt t="22752" x="6194425" y="4144963"/>
          <p14:tracePt t="22758" x="6203950" y="4144963"/>
          <p14:tracePt t="24572" x="6194425" y="4144963"/>
          <p14:tracePt t="24578" x="6169025" y="4144963"/>
          <p14:tracePt t="24585" x="6124575" y="4144963"/>
          <p14:tracePt t="24594" x="6081713" y="4144963"/>
          <p14:tracePt t="24597" x="6019800" y="4144963"/>
          <p14:tracePt t="24604" x="5959475" y="4152900"/>
          <p14:tracePt t="24609" x="5915025" y="4170363"/>
          <p14:tracePt t="24615" x="5862638" y="4179888"/>
          <p14:tracePt t="24623" x="5810250" y="4179888"/>
          <p14:tracePt t="24629" x="5715000" y="4187825"/>
          <p14:tracePt t="24635" x="5627688" y="4197350"/>
          <p14:tracePt t="24642" x="5567363" y="4197350"/>
          <p14:tracePt t="24648" x="5497513" y="4222750"/>
          <p14:tracePt t="24655" x="5427663" y="4240213"/>
          <p14:tracePt t="24662" x="5365750" y="4257675"/>
          <p14:tracePt t="24669" x="5305425" y="4257675"/>
          <p14:tracePt t="24676" x="5260975" y="4275138"/>
          <p14:tracePt t="24681" x="5200650" y="4284663"/>
          <p14:tracePt t="24690" x="5156200" y="4292600"/>
          <p14:tracePt t="24693" x="5103813" y="4302125"/>
          <p14:tracePt t="24700" x="5060950" y="4302125"/>
          <p14:tracePt t="24708" x="5016500" y="4310063"/>
          <p14:tracePt t="24715" x="4964113" y="4310063"/>
          <p14:tracePt t="24721" x="4921250" y="4310063"/>
          <p14:tracePt t="24730" x="4894263" y="4310063"/>
          <p14:tracePt t="24738" x="4868863" y="4310063"/>
          <p14:tracePt t="24742" x="4833938" y="4310063"/>
          <p14:tracePt t="24748" x="4789488" y="4310063"/>
          <p14:tracePt t="24754" x="4754563" y="4310063"/>
          <p14:tracePt t="24760" x="4729163" y="4310063"/>
          <p14:tracePt t="24769" x="4694238" y="4310063"/>
          <p14:tracePt t="24773" x="4659313" y="4310063"/>
          <p14:tracePt t="24780" x="4614863" y="4310063"/>
          <p14:tracePt t="24786" x="4579938" y="4310063"/>
          <p14:tracePt t="24793" x="4564063" y="4302125"/>
          <p14:tracePt t="24800" x="4519613" y="4302125"/>
          <p14:tracePt t="24809" x="4484688" y="4292600"/>
          <p14:tracePt t="24816" x="4449763" y="4284663"/>
          <p14:tracePt t="24822" x="4414838" y="4284663"/>
          <p14:tracePt t="24831" x="4371975" y="4275138"/>
          <p14:tracePt t="24833" x="4344988" y="4275138"/>
          <p14:tracePt t="24839" x="4327525" y="4275138"/>
          <p14:tracePt t="24845" x="4292600" y="4275138"/>
          <p14:tracePt t="24852" x="4267200" y="4275138"/>
          <p14:tracePt t="24858" x="4249738" y="4275138"/>
          <p14:tracePt t="24865" x="4232275" y="4275138"/>
          <p14:tracePt t="24873" x="4205288" y="4275138"/>
          <p14:tracePt t="24878" x="4197350" y="4275138"/>
          <p14:tracePt t="24886" x="4170363" y="4275138"/>
          <p14:tracePt t="24893" x="4144963" y="4275138"/>
          <p14:tracePt t="24902" x="4135438" y="4275138"/>
          <p14:tracePt t="24910" x="4110038" y="4275138"/>
          <p14:tracePt t="24913" x="4075113" y="4275138"/>
          <p14:tracePt t="24919" x="4065588" y="4275138"/>
          <p14:tracePt t="24926" x="4040188" y="4275138"/>
          <p14:tracePt t="24932" x="4013200" y="4275138"/>
          <p14:tracePt t="24940" x="3995738" y="4267200"/>
          <p14:tracePt t="24945" x="3970338" y="4267200"/>
          <p14:tracePt t="24952" x="3943350" y="4267200"/>
          <p14:tracePt t="24958" x="3917950" y="4267200"/>
          <p14:tracePt t="24966" x="3900488" y="4267200"/>
          <p14:tracePt t="24975" x="3865563" y="4267200"/>
          <p14:tracePt t="24977" x="3856038" y="4257675"/>
          <p14:tracePt t="24983" x="3830638" y="4249738"/>
          <p14:tracePt t="24991" x="3813175" y="4249738"/>
          <p14:tracePt t="24997" x="3778250" y="4249738"/>
          <p14:tracePt t="25003" x="3768725" y="4240213"/>
          <p14:tracePt t="25010" x="3743325" y="4232275"/>
          <p14:tracePt t="25016" x="3733800" y="4232275"/>
          <p14:tracePt t="25023" x="3708400" y="4222750"/>
          <p14:tracePt t="25030" x="3690938" y="4222750"/>
          <p14:tracePt t="25036" x="3681413" y="4214813"/>
          <p14:tracePt t="25043" x="3656013" y="4214813"/>
          <p14:tracePt t="25051" x="3638550" y="4214813"/>
          <p14:tracePt t="25057" x="3621088" y="4205288"/>
          <p14:tracePt t="25063" x="3603625" y="4205288"/>
          <p14:tracePt t="25070" x="3576638" y="4197350"/>
          <p14:tracePt t="25076" x="3559175" y="4197350"/>
          <p14:tracePt t="25083" x="3533775" y="4187825"/>
          <p14:tracePt t="25090" x="3516313" y="4187825"/>
          <p14:tracePt t="25096" x="3481388" y="4187825"/>
          <p14:tracePt t="25103" x="3471863" y="4187825"/>
          <p14:tracePt t="25110" x="3436938" y="4187825"/>
          <p14:tracePt t="25116" x="3429000" y="4187825"/>
          <p14:tracePt t="25123" x="3403600" y="4187825"/>
          <p14:tracePt t="25129" x="3376613" y="4187825"/>
          <p14:tracePt t="25136" x="3368675" y="4187825"/>
          <p14:tracePt t="25142" x="3351213" y="4187825"/>
          <p14:tracePt t="25150" x="3324225" y="4187825"/>
          <p14:tracePt t="25157" x="3316288" y="4187825"/>
          <p14:tracePt t="25161" x="3289300" y="4187825"/>
          <p14:tracePt t="25169" x="3271838" y="4187825"/>
          <p14:tracePt t="25175" x="3254375" y="4187825"/>
          <p14:tracePt t="25182" x="3236913" y="4187825"/>
          <p14:tracePt t="25190" x="3228975" y="4187825"/>
          <p14:tracePt t="25195" x="3201988" y="4187825"/>
          <p14:tracePt t="25202" x="3184525" y="4187825"/>
          <p14:tracePt t="25208" x="3167063" y="4187825"/>
          <p14:tracePt t="25215" x="3149600" y="4187825"/>
          <p14:tracePt t="25222" x="3132138" y="4187825"/>
          <p14:tracePt t="25228" x="3114675" y="4187825"/>
          <p14:tracePt t="25234" x="3097213" y="4187825"/>
          <p14:tracePt t="25241" x="3079750" y="4187825"/>
          <p14:tracePt t="25248" x="3062288" y="4187825"/>
          <p14:tracePt t="25256" x="3036888" y="4187825"/>
          <p14:tracePt t="25260" x="3027363" y="4187825"/>
          <p14:tracePt t="25269" x="2992438" y="4187825"/>
          <p14:tracePt t="25277" x="2984500" y="4187825"/>
          <p14:tracePt t="25282" x="2967038" y="4187825"/>
          <p14:tracePt t="25289" x="2949575" y="4187825"/>
          <p14:tracePt t="25294" x="2940050" y="4187825"/>
          <p14:tracePt t="25300" x="2922588" y="4187825"/>
          <p14:tracePt t="25306" x="2914650" y="4187825"/>
          <p14:tracePt t="25313" x="2905125" y="4187825"/>
          <p14:tracePt t="25325" x="2887663" y="4187825"/>
          <p14:tracePt t="25329" x="2870200" y="4187825"/>
          <p14:tracePt t="25346" x="2862263" y="4187825"/>
          <p14:tracePt t="25353" x="2862263" y="4197350"/>
          <p14:tracePt t="25359" x="2852738" y="4197350"/>
          <p14:tracePt t="25380" x="2844800" y="4197350"/>
          <p14:tracePt t="25392" x="2835275" y="4197350"/>
          <p14:tracePt t="25400" x="2835275" y="4205288"/>
          <p14:tracePt t="25419" x="2827338" y="4205288"/>
          <p14:tracePt t="25547" x="2835275" y="4205288"/>
          <p14:tracePt t="25554" x="2844800" y="4205288"/>
          <p14:tracePt t="25559" x="2852738" y="4205288"/>
          <p14:tracePt t="25567" x="2862263" y="4205288"/>
          <p14:tracePt t="25574" x="2870200" y="4205288"/>
          <p14:tracePt t="25585" x="2887663" y="4205288"/>
          <p14:tracePt t="25591" x="2897188" y="4205288"/>
          <p14:tracePt t="25597" x="2905125" y="4205288"/>
          <p14:tracePt t="25604" x="2922588" y="4205288"/>
          <p14:tracePt t="25611" x="2932113" y="4205288"/>
          <p14:tracePt t="25616" x="2940050" y="4205288"/>
          <p14:tracePt t="25623" x="2949575" y="4205288"/>
          <p14:tracePt t="25630" x="2967038" y="4205288"/>
          <p14:tracePt t="25636" x="2974975" y="4205288"/>
          <p14:tracePt t="25650" x="2992438" y="4205288"/>
          <p14:tracePt t="25657" x="3009900" y="4205288"/>
          <p14:tracePt t="25670" x="3027363" y="4205288"/>
          <p14:tracePt t="25676" x="3036888" y="4205288"/>
          <p14:tracePt t="25683" x="3054350" y="4205288"/>
          <p14:tracePt t="25696" x="3062288" y="4205288"/>
          <p14:tracePt t="25703" x="3071813" y="4197350"/>
          <p14:tracePt t="25709" x="3079750" y="4197350"/>
          <p14:tracePt t="25716" x="3089275" y="4197350"/>
          <p14:tracePt t="25723" x="3089275" y="4187825"/>
          <p14:tracePt t="25729" x="3106738" y="4187825"/>
          <p14:tracePt t="25741" x="3114675" y="4187825"/>
          <p14:tracePt t="25747" x="3124200" y="4187825"/>
          <p14:tracePt t="25755" x="3132138" y="4187825"/>
          <p14:tracePt t="25761" x="3141663" y="4187825"/>
          <p14:tracePt t="25769" x="3149600" y="4187825"/>
          <p14:tracePt t="25774" x="3159125" y="4187825"/>
          <p14:tracePt t="25789" x="3176588" y="4187825"/>
          <p14:tracePt t="25795" x="3184525" y="4187825"/>
          <p14:tracePt t="25802" x="3194050" y="4187825"/>
          <p14:tracePt t="25808" x="3201988" y="4187825"/>
          <p14:tracePt t="25817" x="3211513" y="4187825"/>
          <p14:tracePt t="25826" x="3228975" y="4187825"/>
          <p14:tracePt t="25831" x="3236913" y="4187825"/>
          <p14:tracePt t="25835" x="3246438" y="4187825"/>
          <p14:tracePt t="25840" x="3263900" y="4187825"/>
          <p14:tracePt t="25846" x="3298825" y="4187825"/>
          <p14:tracePt t="25853" x="3306763" y="4187825"/>
          <p14:tracePt t="25863" x="3333750" y="4187825"/>
          <p14:tracePt t="25866" x="3359150" y="4187825"/>
          <p14:tracePt t="25873" x="3368675" y="4187825"/>
          <p14:tracePt t="25881" x="3394075" y="4187825"/>
          <p14:tracePt t="25886" x="3403600" y="4187825"/>
          <p14:tracePt t="25894" x="3411538" y="4187825"/>
          <p14:tracePt t="25900" x="3429000" y="4187825"/>
          <p14:tracePt t="25914" x="3436938" y="4187825"/>
          <p14:tracePt t="25920" x="3454400" y="4187825"/>
          <p14:tracePt t="25926" x="3463925" y="4187825"/>
          <p14:tracePt t="25939" x="3471863" y="4187825"/>
          <p14:tracePt t="25946" x="3481388" y="4187825"/>
          <p14:tracePt t="25952" x="3489325" y="4187825"/>
          <p14:tracePt t="25958" x="3498850" y="4187825"/>
          <p14:tracePt t="25972" x="3506788" y="4187825"/>
          <p14:tracePt t="25986" x="3516313" y="4187825"/>
          <p14:tracePt t="25991" x="3524250" y="4187825"/>
          <p14:tracePt t="26074" x="3533775" y="4187825"/>
          <p14:tracePt t="26166" x="3541713" y="4187825"/>
          <p14:tracePt t="26173" x="3551238" y="4187825"/>
          <p14:tracePt t="26182" x="3559175" y="4187825"/>
          <p14:tracePt t="26189" x="3568700" y="4187825"/>
          <p14:tracePt t="26209" x="3576638" y="4187825"/>
          <p14:tracePt t="26223" x="3586163" y="4197350"/>
          <p14:tracePt t="26237" x="3594100" y="4197350"/>
          <p14:tracePt t="26346" x="3594100" y="4205288"/>
          <p14:tracePt t="26349" x="3594100" y="4214813"/>
          <p14:tracePt t="26374" x="3594100" y="4222750"/>
          <p14:tracePt t="26380" x="3586163" y="4222750"/>
          <p14:tracePt t="26387" x="3576638" y="4222750"/>
          <p14:tracePt t="26393" x="3576638" y="4232275"/>
          <p14:tracePt t="26407" x="3568700" y="4240213"/>
          <p14:tracePt t="26413" x="3559175" y="4240213"/>
          <p14:tracePt t="26422" x="3551238" y="4240213"/>
          <p14:tracePt t="26426" x="3541713" y="4240213"/>
          <p14:tracePt t="26433" x="3533775" y="4249738"/>
          <p14:tracePt t="26440" x="3524250" y="4249738"/>
          <p14:tracePt t="26446" x="3506788" y="4249738"/>
          <p14:tracePt t="26459" x="3489325" y="4257675"/>
          <p14:tracePt t="26466" x="3471863" y="4257675"/>
          <p14:tracePt t="26473" x="3471863" y="4267200"/>
          <p14:tracePt t="26480" x="3463925" y="4267200"/>
          <p14:tracePt t="26486" x="3446463" y="4267200"/>
          <p14:tracePt t="26499" x="3429000" y="4267200"/>
          <p14:tracePt t="26512" x="3421063" y="4267200"/>
          <p14:tracePt t="26521" x="3411538" y="4267200"/>
          <p14:tracePt t="26525" x="3403600" y="4267200"/>
          <p14:tracePt t="26532" x="3394075" y="4267200"/>
          <p14:tracePt t="26558" x="3386138" y="4267200"/>
          <p14:tracePt t="26599" x="3411538" y="4267200"/>
          <p14:tracePt t="26604" x="3429000" y="4257675"/>
          <p14:tracePt t="26611" x="3446463" y="4257675"/>
          <p14:tracePt t="26617" x="3471863" y="4249738"/>
          <p14:tracePt t="26624" x="3516313" y="4232275"/>
          <p14:tracePt t="26631" x="3551238" y="4222750"/>
          <p14:tracePt t="26638" x="3586163" y="4214813"/>
          <p14:tracePt t="26645" x="3621088" y="4205288"/>
          <p14:tracePt t="26650" x="3663950" y="4205288"/>
          <p14:tracePt t="26657" x="3690938" y="4205288"/>
          <p14:tracePt t="26663" x="3716338" y="4197350"/>
          <p14:tracePt t="26671" x="3733800" y="4197350"/>
          <p14:tracePt t="26677" x="3751263" y="4187825"/>
          <p14:tracePt t="26683" x="3760788" y="4187825"/>
          <p14:tracePt t="26690" x="3778250" y="4187825"/>
          <p14:tracePt t="26696" x="3786188" y="4179888"/>
          <p14:tracePt t="26710" x="3795713" y="4179888"/>
          <p14:tracePt t="26723" x="3803650" y="4179888"/>
          <p14:tracePt t="26736" x="3813175" y="4179888"/>
          <p14:tracePt t="26763" x="3821113" y="4179888"/>
          <p14:tracePt t="27654" x="3830638" y="4179888"/>
          <p14:tracePt t="27670" x="3838575" y="4179888"/>
          <p14:tracePt t="27675" x="3856038" y="4179888"/>
          <p14:tracePt t="27684" x="3865563" y="4179888"/>
          <p14:tracePt t="27691" x="3873500" y="4179888"/>
          <p14:tracePt t="27698" x="3883025" y="4179888"/>
          <p14:tracePt t="27710" x="3890963" y="4179888"/>
          <p14:tracePt t="27718" x="3900488" y="4179888"/>
          <p14:tracePt t="27753" x="3908425" y="4179888"/>
          <p14:tracePt t="27784" x="3917950" y="4179888"/>
          <p14:tracePt t="27797" x="3925888" y="4187825"/>
          <p14:tracePt t="27845" x="3917950" y="4187825"/>
          <p14:tracePt t="27858" x="3908425" y="4187825"/>
          <p14:tracePt t="27872" x="3900488" y="4187825"/>
          <p14:tracePt t="27879" x="3890963" y="4187825"/>
          <p14:tracePt t="27883" x="3883025" y="4187825"/>
          <p14:tracePt t="27889" x="3873500" y="4187825"/>
          <p14:tracePt t="27896" x="3865563" y="4187825"/>
          <p14:tracePt t="27910" x="3848100" y="4179888"/>
          <p14:tracePt t="27914" x="3838575" y="4179888"/>
          <p14:tracePt t="27921" x="3830638" y="4179888"/>
          <p14:tracePt t="27928" x="3803650" y="4170363"/>
          <p14:tracePt t="27937" x="3778250" y="4162425"/>
          <p14:tracePt t="27941" x="3768725" y="4152900"/>
          <p14:tracePt t="27948" x="3743325" y="4152900"/>
          <p14:tracePt t="27955" x="3716338" y="4135438"/>
          <p14:tracePt t="27961" x="3690938" y="4127500"/>
          <p14:tracePt t="27971" x="3673475" y="4110038"/>
          <p14:tracePt t="27978" x="3656013" y="4100513"/>
          <p14:tracePt t="27983" x="3629025" y="4083050"/>
          <p14:tracePt t="27990" x="3611563" y="4075113"/>
          <p14:tracePt t="27995" x="3594100" y="4048125"/>
          <p14:tracePt t="28001" x="3586163" y="4022725"/>
          <p14:tracePt t="28008" x="3559175" y="4005263"/>
          <p14:tracePt t="28015" x="3516313" y="3970338"/>
          <p14:tracePt t="28021" x="3481388" y="3925888"/>
          <p14:tracePt t="28026" x="3429000" y="3890963"/>
          <p14:tracePt t="28033" x="3376613" y="3821113"/>
          <p14:tracePt t="28039" x="3306763" y="3751263"/>
          <p14:tracePt t="28046" x="3236913" y="3681413"/>
          <p14:tracePt t="28053" x="3184525" y="3621088"/>
          <p14:tracePt t="28059" x="3124200" y="3551238"/>
          <p14:tracePt t="28066" x="3071813" y="3471863"/>
          <p14:tracePt t="28072" x="3009900" y="3403600"/>
          <p14:tracePt t="28079" x="2967038" y="3341688"/>
          <p14:tracePt t="28086" x="2940050" y="3271838"/>
          <p14:tracePt t="28092" x="2879725" y="3194050"/>
          <p14:tracePt t="28099" x="2809875" y="3124200"/>
          <p14:tracePt t="28106" x="2757488" y="3062288"/>
          <p14:tracePt t="28113" x="2695575" y="2984500"/>
          <p14:tracePt t="28120" x="2643188" y="2897188"/>
          <p14:tracePt t="28125" x="2582863" y="2809875"/>
          <p14:tracePt t="28132" x="2520950" y="2713038"/>
          <p14:tracePt t="28139" x="2478088" y="2617788"/>
          <p14:tracePt t="28145" x="2433638" y="2530475"/>
          <p14:tracePt t="28154" x="2381250" y="2425700"/>
          <p14:tracePt t="28159" x="2363788" y="2328863"/>
          <p14:tracePt t="28166" x="2338388" y="2225675"/>
          <p14:tracePt t="28172" x="2320925" y="2146300"/>
          <p14:tracePt t="28178" x="2303463" y="2058988"/>
          <p14:tracePt t="28187" x="2286000" y="1981200"/>
          <p14:tracePt t="28191" x="2278063" y="1936750"/>
          <p14:tracePt t="28199" x="2268538" y="1876425"/>
          <p14:tracePt t="28205" x="2251075" y="1831975"/>
          <p14:tracePt t="28212" x="2243138" y="1779588"/>
          <p14:tracePt t="28220" x="2243138" y="1744663"/>
          <p14:tracePt t="28225" x="2233613" y="1719263"/>
          <p14:tracePt t="28232" x="2233613" y="1692275"/>
          <p14:tracePt t="28239" x="2233613" y="1674813"/>
          <p14:tracePt t="28244" x="2225675" y="1639888"/>
          <p14:tracePt t="28251" x="2225675" y="1631950"/>
          <p14:tracePt t="28257" x="2225675" y="1614488"/>
          <p14:tracePt t="28265" x="2225675" y="1604963"/>
          <p14:tracePt t="28271" x="2225675" y="1597025"/>
          <p14:tracePt t="28280" x="2225675" y="1587500"/>
          <p14:tracePt t="28288" x="2233613" y="1579563"/>
          <p14:tracePt t="28293" x="2243138" y="1579563"/>
          <p14:tracePt t="28298" x="2278063" y="1570038"/>
          <p14:tracePt t="28304" x="2320925" y="1570038"/>
          <p14:tracePt t="28310" x="2373313" y="1570038"/>
          <p14:tracePt t="28317" x="2416175" y="1579563"/>
          <p14:tracePt t="28324" x="2468563" y="1597025"/>
          <p14:tracePt t="28331" x="2513013" y="1604963"/>
          <p14:tracePt t="28337" x="2565400" y="1649413"/>
          <p14:tracePt t="28343" x="2608263" y="1674813"/>
          <p14:tracePt t="28350" x="2643188" y="1719263"/>
          <p14:tracePt t="28356" x="2713038" y="1744663"/>
          <p14:tracePt t="28365" x="2747963" y="1789113"/>
          <p14:tracePt t="28370" x="2782888" y="1841500"/>
          <p14:tracePt t="28375" x="2817813" y="1893888"/>
          <p14:tracePt t="28382" x="2852738" y="1946275"/>
          <p14:tracePt t="28389" x="2870200" y="1981200"/>
          <p14:tracePt t="28398" x="2914650" y="2033588"/>
          <p14:tracePt t="28403" x="2932113" y="2093913"/>
          <p14:tracePt t="28408" x="2957513" y="2155825"/>
          <p14:tracePt t="28415" x="2974975" y="2251075"/>
          <p14:tracePt t="28422" x="3001963" y="2346325"/>
          <p14:tracePt t="28428" x="3001963" y="2443163"/>
          <p14:tracePt t="28441" x="3019425" y="2513013"/>
          <p14:tracePt t="28445" x="3036888" y="2590800"/>
          <p14:tracePt t="28451" x="3044825" y="2670175"/>
          <p14:tracePt t="28458" x="3044825" y="2713038"/>
          <p14:tracePt t="28462" x="3044825" y="2782888"/>
          <p14:tracePt t="28470" x="3044825" y="2827338"/>
          <p14:tracePt t="28474" x="3044825" y="2870200"/>
          <p14:tracePt t="28485" x="3044825" y="2905125"/>
          <p14:tracePt t="28491" x="3044825" y="2922588"/>
          <p14:tracePt t="28498" x="3044825" y="2957513"/>
          <p14:tracePt t="28504" x="3036888" y="2967038"/>
          <p14:tracePt t="28509" x="3019425" y="2984500"/>
          <p14:tracePt t="28517" x="3019425" y="3001963"/>
          <p14:tracePt t="28522" x="3001963" y="3009900"/>
          <p14:tracePt t="28528" x="2992438" y="3027363"/>
          <p14:tracePt t="28535" x="2974975" y="3044825"/>
          <p14:tracePt t="28541" x="2967038" y="3044825"/>
          <p14:tracePt t="28548" x="2949575" y="3054350"/>
          <p14:tracePt t="28554" x="2932113" y="3062288"/>
          <p14:tracePt t="28560" x="2905125" y="3062288"/>
          <p14:tracePt t="28567" x="2897188" y="3062288"/>
          <p14:tracePt t="28573" x="2870200" y="3062288"/>
          <p14:tracePt t="28580" x="2852738" y="3054350"/>
          <p14:tracePt t="28587" x="2844800" y="3054350"/>
          <p14:tracePt t="28594" x="2817813" y="3036888"/>
          <p14:tracePt t="28600" x="2809875" y="3027363"/>
          <p14:tracePt t="28607" x="2792413" y="3019425"/>
          <p14:tracePt t="28613" x="2774950" y="3001963"/>
          <p14:tracePt t="28620" x="2765425" y="2984500"/>
          <p14:tracePt t="28626" x="2757488" y="2974975"/>
          <p14:tracePt t="28633" x="2740025" y="2957513"/>
          <p14:tracePt t="28639" x="2740025" y="2932113"/>
          <p14:tracePt t="28646" x="2730500" y="2905125"/>
          <p14:tracePt t="28653" x="2730500" y="2887663"/>
          <p14:tracePt t="28659" x="2730500" y="2852738"/>
          <p14:tracePt t="28665" x="2730500" y="2817813"/>
          <p14:tracePt t="28672" x="2740025" y="2774950"/>
          <p14:tracePt t="28680" x="2757488" y="2722563"/>
          <p14:tracePt t="28686" x="2765425" y="2678113"/>
          <p14:tracePt t="28692" x="2782888" y="2625725"/>
          <p14:tracePt t="28699" x="2817813" y="2573338"/>
          <p14:tracePt t="28705" x="2844800" y="2538413"/>
          <p14:tracePt t="28713" x="2879725" y="2513013"/>
          <p14:tracePt t="28720" x="2905125" y="2486025"/>
          <p14:tracePt t="28726" x="2949575" y="2460625"/>
          <p14:tracePt t="28733" x="2967038" y="2443163"/>
          <p14:tracePt t="28739" x="3019425" y="2433638"/>
          <p14:tracePt t="28746" x="3044825" y="2425700"/>
          <p14:tracePt t="28754" x="3071813" y="2425700"/>
          <p14:tracePt t="28759" x="3114675" y="2425700"/>
          <p14:tracePt t="28769" x="3141663" y="2425700"/>
          <p14:tracePt t="28771" x="3176588" y="2425700"/>
          <p14:tracePt t="28786" x="3219450" y="2425700"/>
          <p14:tracePt t="28792" x="3254375" y="2443163"/>
          <p14:tracePt t="28799" x="3281363" y="2460625"/>
          <p14:tracePt t="28804" x="3306763" y="2478088"/>
          <p14:tracePt t="28815" x="3333750" y="2503488"/>
          <p14:tracePt t="28818" x="3359150" y="2538413"/>
          <p14:tracePt t="28824" x="3386138" y="2565400"/>
          <p14:tracePt t="28831" x="3411538" y="2608263"/>
          <p14:tracePt t="28837" x="3436938" y="2643188"/>
          <p14:tracePt t="28843" x="3454400" y="2678113"/>
          <p14:tracePt t="28850" x="3471863" y="2705100"/>
          <p14:tracePt t="28857" x="3489325" y="2747963"/>
          <p14:tracePt t="28863" x="3506788" y="2782888"/>
          <p14:tracePt t="28871" x="3524250" y="2817813"/>
          <p14:tracePt t="28878" x="3533775" y="2852738"/>
          <p14:tracePt t="28884" x="3541713" y="2905125"/>
          <p14:tracePt t="28890" x="3568700" y="2949575"/>
          <p14:tracePt t="28896" x="3576638" y="3001963"/>
          <p14:tracePt t="28904" x="3576638" y="3036888"/>
          <p14:tracePt t="28909" x="3576638" y="3062288"/>
          <p14:tracePt t="28916" x="3576638" y="3097213"/>
          <p14:tracePt t="28924" x="3576638" y="3124200"/>
          <p14:tracePt t="28929" x="3576638" y="3141663"/>
          <p14:tracePt t="28938" x="3568700" y="3159125"/>
          <p14:tracePt t="28943" x="3559175" y="3176588"/>
          <p14:tracePt t="28949" x="3551238" y="3184525"/>
          <p14:tracePt t="28956" x="3541713" y="3184525"/>
          <p14:tracePt t="28963" x="3524250" y="3194050"/>
          <p14:tracePt t="28969" x="3516313" y="3201988"/>
          <p14:tracePt t="28976" x="3498850" y="3201988"/>
          <p14:tracePt t="28983" x="3481388" y="3201988"/>
          <p14:tracePt t="28989" x="3481388" y="3194050"/>
          <p14:tracePt t="28996" x="3454400" y="3184525"/>
          <p14:tracePt t="29002" x="3436938" y="3184525"/>
          <p14:tracePt t="29009" x="3429000" y="3167063"/>
          <p14:tracePt t="29016" x="3411538" y="3149600"/>
          <p14:tracePt t="29022" x="3394075" y="3132138"/>
          <p14:tracePt t="29029" x="3368675" y="3114675"/>
          <p14:tracePt t="29036" x="3351213" y="3071813"/>
          <p14:tracePt t="29042" x="3324225" y="3044825"/>
          <p14:tracePt t="29048" x="3298825" y="2992438"/>
          <p14:tracePt t="29054" x="3281363" y="2957513"/>
          <p14:tracePt t="29062" x="3254375" y="2914650"/>
          <p14:tracePt t="29069" x="3246438" y="2862263"/>
          <p14:tracePt t="29075" x="3246438" y="2817813"/>
          <p14:tracePt t="29081" x="3246438" y="2774950"/>
          <p14:tracePt t="29088" x="3246438" y="2713038"/>
          <p14:tracePt t="29094" x="3254375" y="2678113"/>
          <p14:tracePt t="29102" x="3271838" y="2635250"/>
          <p14:tracePt t="29108" x="3289300" y="2582863"/>
          <p14:tracePt t="29114" x="3298825" y="2530475"/>
          <p14:tracePt t="29121" x="3324225" y="2495550"/>
          <p14:tracePt t="29127" x="3341688" y="2468563"/>
          <p14:tracePt t="29134" x="3359150" y="2433638"/>
          <p14:tracePt t="29141" x="3376613" y="2425700"/>
          <p14:tracePt t="29147" x="3403600" y="2398713"/>
          <p14:tracePt t="29155" x="3421063" y="2381250"/>
          <p14:tracePt t="29160" x="3446463" y="2373313"/>
          <p14:tracePt t="29167" x="3481388" y="2355850"/>
          <p14:tracePt t="29173" x="3506788" y="2346325"/>
          <p14:tracePt t="29179" x="3533775" y="2338388"/>
          <p14:tracePt t="29188" x="3568700" y="2338388"/>
          <p14:tracePt t="29193" x="3586163" y="2346325"/>
          <p14:tracePt t="29200" x="3611563" y="2355850"/>
          <p14:tracePt t="29206" x="3621088" y="2363788"/>
          <p14:tracePt t="29213" x="3638550" y="2363788"/>
          <p14:tracePt t="29220" x="3656013" y="2373313"/>
          <p14:tracePt t="29233" x="3673475" y="2381250"/>
          <p14:tracePt t="29239" x="3673475" y="2398713"/>
          <p14:tracePt t="29245" x="3681413" y="2408238"/>
          <p14:tracePt t="29252" x="3690938" y="2408238"/>
          <p14:tracePt t="29259" x="3690938" y="2416175"/>
          <p14:tracePt t="29266" x="3690938" y="2425700"/>
          <p14:tracePt t="29272" x="3690938" y="2443163"/>
          <p14:tracePt t="29280" x="3690938" y="2451100"/>
          <p14:tracePt t="29286" x="3690938" y="2468563"/>
          <p14:tracePt t="29293" x="3690938" y="2486025"/>
          <p14:tracePt t="29300" x="3681413" y="2513013"/>
          <p14:tracePt t="29305" x="3673475" y="2520950"/>
          <p14:tracePt t="29312" x="3663950" y="2538413"/>
          <p14:tracePt t="29319" x="3663950" y="2565400"/>
          <p14:tracePt t="29324" x="3663950" y="2573338"/>
          <p14:tracePt t="29331" x="3656013" y="2582863"/>
          <p14:tracePt t="29338" x="3638550" y="2600325"/>
          <p14:tracePt t="29344" x="3621088" y="2608263"/>
          <p14:tracePt t="29358" x="3611563" y="2625725"/>
          <p14:tracePt t="29364" x="3594100" y="2635250"/>
          <p14:tracePt t="29370" x="3576638" y="2652713"/>
          <p14:tracePt t="29386" x="3551238" y="2652713"/>
          <p14:tracePt t="29391" x="3541713" y="2660650"/>
          <p14:tracePt t="29398" x="3533775" y="2660650"/>
          <p14:tracePt t="29404" x="3506788" y="2670175"/>
          <p14:tracePt t="29418" x="3481388" y="2670175"/>
          <p14:tracePt t="29424" x="3471863" y="2670175"/>
          <p14:tracePt t="29430" x="3463925" y="2670175"/>
          <p14:tracePt t="29440" x="3446463" y="2670175"/>
          <p14:tracePt t="29446" x="3436938" y="2670175"/>
          <p14:tracePt t="29456" x="3421063" y="2660650"/>
          <p14:tracePt t="29460" x="3411538" y="2660650"/>
          <p14:tracePt t="29464" x="3394075" y="2652713"/>
          <p14:tracePt t="29471" x="3386138" y="2643188"/>
          <p14:tracePt t="29476" x="3376613" y="2635250"/>
          <p14:tracePt t="29483" x="3359150" y="2625725"/>
          <p14:tracePt t="29490" x="3341688" y="2625725"/>
          <p14:tracePt t="29496" x="3341688" y="2617788"/>
          <p14:tracePt t="29503" x="3324225" y="2608263"/>
          <p14:tracePt t="29510" x="3306763" y="2608263"/>
          <p14:tracePt t="29530" x="3298825" y="2600325"/>
          <p14:tracePt t="29536" x="3289300" y="2600325"/>
          <p14:tracePt t="29543" x="3281363" y="2590800"/>
          <p14:tracePt t="29548" x="3271838" y="2590800"/>
          <p14:tracePt t="29562" x="3263900" y="2590800"/>
          <p14:tracePt t="29570" x="3263900" y="2582863"/>
          <p14:tracePt t="29575" x="3254375" y="2582863"/>
          <p14:tracePt t="29588" x="3246438" y="2582863"/>
          <p14:tracePt t="29603" x="3236913" y="2582863"/>
          <p14:tracePt t="30200" x="3236913" y="2573338"/>
          <p14:tracePt t="30203" x="3228975" y="2573338"/>
          <p14:tracePt t="30216" x="3219450" y="2573338"/>
          <p14:tracePt t="30446" x="3228975" y="2600325"/>
          <p14:tracePt t="30451" x="3263900" y="2652713"/>
          <p14:tracePt t="30458" x="3281363" y="2687638"/>
          <p14:tracePt t="30465" x="3324225" y="2757488"/>
          <p14:tracePt t="30470" x="3376613" y="2835275"/>
          <p14:tracePt t="30477" x="3421063" y="2905125"/>
          <p14:tracePt t="30485" x="3481388" y="2967038"/>
          <p14:tracePt t="30490" x="3524250" y="3036888"/>
          <p14:tracePt t="30496" x="3576638" y="3106738"/>
          <p14:tracePt t="30503" x="3638550" y="3184525"/>
          <p14:tracePt t="30511" x="3681413" y="3246438"/>
          <p14:tracePt t="30519" x="3725863" y="3324225"/>
          <p14:tracePt t="30524" x="3768725" y="3376613"/>
          <p14:tracePt t="30530" x="3813175" y="3446463"/>
          <p14:tracePt t="30537" x="3838575" y="3498850"/>
          <p14:tracePt t="30544" x="3883025" y="3551238"/>
          <p14:tracePt t="30553" x="3900488" y="3568700"/>
          <p14:tracePt t="30556" x="3925888" y="3611563"/>
          <p14:tracePt t="30562" x="3935413" y="3638550"/>
          <p14:tracePt t="30570" x="3952875" y="3663950"/>
          <p14:tracePt t="30576" x="3960813" y="3690938"/>
          <p14:tracePt t="30585" x="3978275" y="3725863"/>
          <p14:tracePt t="30589" x="3978275" y="3751263"/>
          <p14:tracePt t="30596" x="3995738" y="3768725"/>
          <p14:tracePt t="30603" x="4005263" y="3803650"/>
          <p14:tracePt t="30610" x="4005263" y="3838575"/>
          <p14:tracePt t="30615" x="4013200" y="3873500"/>
          <p14:tracePt t="30623" x="4013200" y="3900488"/>
          <p14:tracePt t="30629" x="4013200" y="3925888"/>
          <p14:tracePt t="30636" x="4013200" y="3960813"/>
          <p14:tracePt t="30643" x="4013200" y="3987800"/>
          <p14:tracePt t="30648" x="4013200" y="3995738"/>
          <p14:tracePt t="30656" x="4013200" y="4013200"/>
          <p14:tracePt t="30663" x="4013200" y="4040188"/>
          <p14:tracePt t="30676" x="4013200" y="4048125"/>
          <p14:tracePt t="30681" x="4005263" y="4075113"/>
          <p14:tracePt t="30688" x="3995738" y="4075113"/>
          <p14:tracePt t="30695" x="3995738" y="4092575"/>
          <p14:tracePt t="30702" x="3978275" y="4117975"/>
          <p14:tracePt t="30712" x="3960813" y="4127500"/>
          <p14:tracePt t="30717" x="3943350" y="4144963"/>
          <p14:tracePt t="30724" x="3917950" y="4162425"/>
          <p14:tracePt t="30736" x="3883025" y="4179888"/>
          <p14:tracePt t="30740" x="3856038" y="4197350"/>
          <p14:tracePt t="30748" x="3821113" y="4205288"/>
          <p14:tracePt t="30754" x="3813175" y="4214813"/>
          <p14:tracePt t="30760" x="3778250" y="4214813"/>
          <p14:tracePt t="30769" x="3743325" y="4214813"/>
          <p14:tracePt t="30773" x="3725863" y="4205288"/>
          <p14:tracePt t="30780" x="3690938" y="4197350"/>
          <p14:tracePt t="30787" x="3673475" y="4179888"/>
          <p14:tracePt t="30794" x="3638550" y="4170363"/>
          <p14:tracePt t="30802" x="3611563" y="4170363"/>
          <p14:tracePt t="30806" x="3586163" y="4152900"/>
          <p14:tracePt t="30814" x="3551238" y="4127500"/>
          <p14:tracePt t="30820" x="3516313" y="4110038"/>
          <p14:tracePt t="30827" x="3481388" y="4075113"/>
          <p14:tracePt t="30837" x="3436938" y="4048125"/>
          <p14:tracePt t="30839" x="3386138" y="4013200"/>
          <p14:tracePt t="30846" x="3359150" y="3960813"/>
          <p14:tracePt t="30852" x="3333750" y="3925888"/>
          <p14:tracePt t="30859" x="3298825" y="3883025"/>
          <p14:tracePt t="30866" x="3271838" y="3838575"/>
          <p14:tracePt t="30872" x="3263900" y="3803650"/>
          <p14:tracePt t="30879" x="3246438" y="3768725"/>
          <p14:tracePt t="30886" x="3228975" y="3716338"/>
          <p14:tracePt t="30893" x="3228975" y="3656013"/>
          <p14:tracePt t="30898" x="3219450" y="3621088"/>
          <p14:tracePt t="30905" x="3211513" y="3586163"/>
          <p14:tracePt t="30912" x="3201988" y="3559175"/>
          <p14:tracePt t="30919" x="3201988" y="3524250"/>
          <p14:tracePt t="30925" x="3201988" y="3489325"/>
          <p14:tracePt t="30931" x="3201988" y="3463925"/>
          <p14:tracePt t="30938" x="3211513" y="3421063"/>
          <p14:tracePt t="30945" x="3211513" y="3411538"/>
          <p14:tracePt t="30952" x="3236913" y="3386138"/>
          <p14:tracePt t="30959" x="3254375" y="3359150"/>
          <p14:tracePt t="30966" x="3289300" y="3341688"/>
          <p14:tracePt t="30972" x="3324225" y="3324225"/>
          <p14:tracePt t="30978" x="3376613" y="3289300"/>
          <p14:tracePt t="30986" x="3429000" y="3281363"/>
          <p14:tracePt t="30990" x="3463925" y="3263900"/>
          <p14:tracePt t="30997" x="3524250" y="3254375"/>
          <p14:tracePt t="31004" x="3541713" y="3246438"/>
          <p14:tracePt t="31010" x="3576638" y="3236913"/>
          <p14:tracePt t="31018" x="3611563" y="3228975"/>
          <p14:tracePt t="31024" x="3638550" y="3228975"/>
          <p14:tracePt t="31031" x="3656013" y="3228975"/>
          <p14:tracePt t="31037" x="3690938" y="3228975"/>
          <p14:tracePt t="31045" x="3716338" y="3228975"/>
          <p14:tracePt t="31052" x="3751263" y="3228975"/>
          <p14:tracePt t="31056" x="3760788" y="3228975"/>
          <p14:tracePt t="31064" x="3786188" y="3228975"/>
          <p14:tracePt t="31070" x="3821113" y="3228975"/>
          <p14:tracePt t="31076" x="3838575" y="3236913"/>
          <p14:tracePt t="31084" x="3873500" y="3254375"/>
          <p14:tracePt t="31089" x="3900488" y="3271838"/>
          <p14:tracePt t="31096" x="3925888" y="3298825"/>
          <p14:tracePt t="31102" x="3952875" y="3324225"/>
          <p14:tracePt t="31109" x="3970338" y="3368675"/>
          <p14:tracePt t="31116" x="4013200" y="3411538"/>
          <p14:tracePt t="31122" x="4030663" y="3454400"/>
          <p14:tracePt t="31128" x="4075113" y="3498850"/>
          <p14:tracePt t="31136" x="4092575" y="3551238"/>
          <p14:tracePt t="31142" x="4110038" y="3594100"/>
          <p14:tracePt t="31157" x="4127500" y="3629025"/>
          <p14:tracePt t="31161" x="4152900" y="3698875"/>
          <p14:tracePt t="31163" x="4170363" y="3733800"/>
          <p14:tracePt t="31169" x="4187825" y="3795713"/>
          <p14:tracePt t="31176" x="4197350" y="3830638"/>
          <p14:tracePt t="31182" x="4205288" y="3873500"/>
          <p14:tracePt t="31188" x="4214813" y="3925888"/>
          <p14:tracePt t="31195" x="4222750" y="3970338"/>
          <p14:tracePt t="31202" x="4232275" y="4022725"/>
          <p14:tracePt t="31209" x="4232275" y="4048125"/>
          <p14:tracePt t="31216" x="4232275" y="4092575"/>
          <p14:tracePt t="31221" x="4222750" y="4127500"/>
          <p14:tracePt t="31228" x="4214813" y="4144963"/>
          <p14:tracePt t="31236" x="4214813" y="4179888"/>
          <p14:tracePt t="31241" x="4197350" y="4197350"/>
          <p14:tracePt t="31249" x="4179888" y="4214813"/>
          <p14:tracePt t="31255" x="4170363" y="4232275"/>
          <p14:tracePt t="31261" x="4152900" y="4240213"/>
          <p14:tracePt t="31269" x="4144963" y="4257675"/>
          <p14:tracePt t="31274" x="4117975" y="4275138"/>
          <p14:tracePt t="31282" x="4075113" y="4275138"/>
          <p14:tracePt t="31288" x="4040188" y="4292600"/>
          <p14:tracePt t="31295" x="3987800" y="4302125"/>
          <p14:tracePt t="31302" x="3943350" y="4310063"/>
          <p14:tracePt t="31307" x="3900488" y="4310063"/>
          <p14:tracePt t="31313" x="3848100" y="4310063"/>
          <p14:tracePt t="31320" x="3803650" y="4310063"/>
          <p14:tracePt t="31326" x="3760788" y="4310063"/>
          <p14:tracePt t="31335" x="3708400" y="4292600"/>
          <p14:tracePt t="31340" x="3663950" y="4275138"/>
          <p14:tracePt t="31346" x="3611563" y="4257675"/>
          <p14:tracePt t="31353" x="3586163" y="4232275"/>
          <p14:tracePt t="31360" x="3551238" y="4222750"/>
          <p14:tracePt t="31367" x="3524250" y="4187825"/>
          <p14:tracePt t="31373" x="3506788" y="4179888"/>
          <p14:tracePt t="31381" x="3498850" y="4152900"/>
          <p14:tracePt t="31386" x="3489325" y="4144963"/>
          <p14:tracePt t="31394" x="3481388" y="4127500"/>
          <p14:tracePt t="31401" x="3481388" y="4092575"/>
          <p14:tracePt t="31406" x="3481388" y="4083050"/>
          <p14:tracePt t="31413" x="3489325" y="4057650"/>
          <p14:tracePt t="31419" x="3506788" y="4005263"/>
          <p14:tracePt t="31426" x="3524250" y="3970338"/>
          <p14:tracePt t="31433" x="3559175" y="3943350"/>
          <p14:tracePt t="31439" x="3603625" y="3890963"/>
          <p14:tracePt t="31446" x="3656013" y="3838575"/>
          <p14:tracePt t="31452" x="3733800" y="3803650"/>
          <p14:tracePt t="31461" x="3803650" y="3760788"/>
          <p14:tracePt t="31471" x="3865563" y="3725863"/>
          <p14:tracePt t="31477" x="3943350" y="3681413"/>
          <p14:tracePt t="31479" x="4005263" y="3663950"/>
          <p14:tracePt t="31487" x="4057650" y="3656013"/>
          <p14:tracePt t="31491" x="4100513" y="3646488"/>
          <p14:tracePt t="31499" x="4127500" y="3638550"/>
          <p14:tracePt t="31505" x="4170363" y="3638550"/>
          <p14:tracePt t="31511" x="4197350" y="3646488"/>
          <p14:tracePt t="31518" x="4232275" y="3656013"/>
          <p14:tracePt t="31524" x="4249738" y="3656013"/>
          <p14:tracePt t="31533" x="4275138" y="3673475"/>
          <p14:tracePt t="31538" x="4310063" y="3690938"/>
          <p14:tracePt t="31545" x="4327525" y="3708400"/>
          <p14:tracePt t="31552" x="4362450" y="3733800"/>
          <p14:tracePt t="31557" x="4406900" y="3778250"/>
          <p14:tracePt t="31567" x="4432300" y="3813175"/>
          <p14:tracePt t="31570" x="4467225" y="3856038"/>
          <p14:tracePt t="31578" x="4484688" y="3917950"/>
          <p14:tracePt t="31585" x="4519613" y="3970338"/>
          <p14:tracePt t="31590" x="4529138" y="4013200"/>
          <p14:tracePt t="31598" x="4564063" y="4065588"/>
          <p14:tracePt t="31604" x="4579938" y="4117975"/>
          <p14:tracePt t="31610" x="4589463" y="4162425"/>
          <p14:tracePt t="31617" x="4614863" y="4214813"/>
          <p14:tracePt t="31624" x="4614863" y="4249738"/>
          <p14:tracePt t="31630" x="4624388" y="4284663"/>
          <p14:tracePt t="31637" x="4641850" y="4327525"/>
          <p14:tracePt t="31645" x="4641850" y="4371975"/>
          <p14:tracePt t="31651" x="4649788" y="4424363"/>
          <p14:tracePt t="31656" x="4659313" y="4449763"/>
          <p14:tracePt t="31664" x="4659313" y="4484688"/>
          <p14:tracePt t="31670" x="4659313" y="4511675"/>
          <p14:tracePt t="31677" x="4649788" y="4537075"/>
          <p14:tracePt t="31684" x="4649788" y="4554538"/>
          <p14:tracePt t="31690" x="4641850" y="4579938"/>
          <p14:tracePt t="31695" x="4624388" y="4597400"/>
          <p14:tracePt t="31702" x="4614863" y="4597400"/>
          <p14:tracePt t="31710" x="4606925" y="4614863"/>
          <p14:tracePt t="31717" x="4606925" y="4624388"/>
          <p14:tracePt t="31722" x="4589463" y="4632325"/>
          <p14:tracePt t="31730" x="4579938" y="4632325"/>
          <p14:tracePt t="31736" x="4564063" y="4641850"/>
          <p14:tracePt t="31751" x="4546600" y="4659313"/>
          <p14:tracePt t="31765" x="4537075" y="4659313"/>
          <p14:tracePt t="31778" x="4529138" y="4667250"/>
          <p14:tracePt t="31802" x="4519613" y="4667250"/>
          <p14:tracePt t="32074" x="4511675" y="4667250"/>
          <p14:tracePt t="32087" x="4502150" y="4667250"/>
          <p14:tracePt t="32095" x="4502150" y="4659313"/>
          <p14:tracePt t="32100" x="4502150" y="4649788"/>
          <p14:tracePt t="32111" x="4494213" y="4641850"/>
          <p14:tracePt t="32117" x="4494213" y="4632325"/>
          <p14:tracePt t="32124" x="4484688" y="4614863"/>
          <p14:tracePt t="32132" x="4476750" y="4614863"/>
          <p14:tracePt t="32144" x="4476750" y="4606925"/>
          <p14:tracePt t="32152" x="4476750" y="4597400"/>
          <p14:tracePt t="32156" x="4467225" y="4597400"/>
          <p14:tracePt t="32163" x="4467225" y="4589463"/>
          <p14:tracePt t="32177" x="4467225" y="4579938"/>
          <p14:tracePt t="32184" x="4459288" y="4579938"/>
          <p14:tracePt t="32190" x="4449763" y="4579938"/>
          <p14:tracePt t="32230" x="4449763" y="4572000"/>
          <p14:tracePt t="32257" x="4449763" y="4564063"/>
          <p14:tracePt t="32297" x="4441825" y="4564063"/>
          <p14:tracePt t="32312" x="4441825" y="4554538"/>
          <p14:tracePt t="32318" x="4432300" y="4554538"/>
          <p14:tracePt t="32322" x="4432300" y="4546600"/>
          <p14:tracePt t="32329" x="4424363" y="4546600"/>
          <p14:tracePt t="32335" x="4424363" y="4529138"/>
          <p14:tracePt t="32347" x="4424363" y="4519613"/>
          <p14:tracePt t="32354" x="4424363" y="4511675"/>
          <p14:tracePt t="32361" x="4414838" y="4502150"/>
          <p14:tracePt t="32367" x="4406900" y="4494213"/>
          <p14:tracePt t="32375" x="4406900" y="4484688"/>
          <p14:tracePt t="32388" x="4406900" y="4476750"/>
          <p14:tracePt t="32395" x="4406900" y="4459288"/>
          <p14:tracePt t="32402" x="4397375" y="4459288"/>
          <p14:tracePt t="32407" x="4397375" y="4449763"/>
          <p14:tracePt t="32413" x="4397375" y="4441825"/>
          <p14:tracePt t="32420" x="4389438" y="4432300"/>
          <p14:tracePt t="32428" x="4389438" y="4424363"/>
          <p14:tracePt t="32433" x="4379913" y="4414838"/>
          <p14:tracePt t="32459" x="4379913" y="4406900"/>
          <p14:tracePt t="32473" x="4379913" y="4397375"/>
          <p14:tracePt t="32486" x="4379913" y="4389438"/>
          <p14:tracePt t="32552" x="4379913" y="4379913"/>
          <p14:tracePt t="32558" x="4379913" y="4371975"/>
          <p14:tracePt t="32578" x="4379913" y="4362450"/>
          <p14:tracePt t="32585" x="4389438" y="4354513"/>
          <p14:tracePt t="32591" x="4397375" y="4344988"/>
          <p14:tracePt t="32605" x="4406900" y="4344988"/>
          <p14:tracePt t="32611" x="4414838" y="4344988"/>
          <p14:tracePt t="32618" x="4432300" y="4337050"/>
          <p14:tracePt t="32624" x="4459288" y="4337050"/>
          <p14:tracePt t="32631" x="4476750" y="4337050"/>
          <p14:tracePt t="32637" x="4511675" y="4337050"/>
          <p14:tracePt t="32644" x="4529138" y="4337050"/>
          <p14:tracePt t="32650" x="4554538" y="4337050"/>
          <p14:tracePt t="32657" x="4572000" y="4337050"/>
          <p14:tracePt t="32664" x="4589463" y="4337050"/>
          <p14:tracePt t="32670" x="4614863" y="4337050"/>
          <p14:tracePt t="32677" x="4632325" y="4344988"/>
          <p14:tracePt t="32690" x="4649788" y="4344988"/>
          <p14:tracePt t="32697" x="4659313" y="4354513"/>
          <p14:tracePt t="32711" x="4667250" y="4362450"/>
          <p14:tracePt t="32743" x="4659313" y="4379913"/>
          <p14:tracePt t="32749" x="4659313" y="4389438"/>
          <p14:tracePt t="32756" x="4641850" y="4397375"/>
          <p14:tracePt t="32762" x="4632325" y="4397375"/>
          <p14:tracePt t="32769" x="4597400" y="4406900"/>
          <p14:tracePt t="32776" x="4579938" y="4406900"/>
          <p14:tracePt t="32783" x="4546600" y="4406900"/>
          <p14:tracePt t="32789" x="4519613" y="4406900"/>
          <p14:tracePt t="32795" x="4476750" y="4406900"/>
          <p14:tracePt t="32802" x="4432300" y="4406900"/>
          <p14:tracePt t="32808" x="4379913" y="4397375"/>
          <p14:tracePt t="32815" x="4337050" y="4397375"/>
          <p14:tracePt t="32821" x="4302125" y="4389438"/>
          <p14:tracePt t="32828" x="4267200" y="4389438"/>
          <p14:tracePt t="32835" x="4222750" y="4379913"/>
          <p14:tracePt t="32841" x="4187825" y="4362450"/>
          <p14:tracePt t="32848" x="4152900" y="4362450"/>
          <p14:tracePt t="32854" x="4135438" y="4354513"/>
          <p14:tracePt t="32861" x="4110038" y="4354513"/>
          <p14:tracePt t="32867" x="4083050" y="4344988"/>
          <p14:tracePt t="32874" x="4065588" y="4337050"/>
          <p14:tracePt t="32881" x="4048125" y="4327525"/>
          <p14:tracePt t="32887" x="4040188" y="4319588"/>
          <p14:tracePt t="32894" x="4013200" y="4310063"/>
          <p14:tracePt t="32901" x="4005263" y="4302125"/>
          <p14:tracePt t="32907" x="3995738" y="4292600"/>
          <p14:tracePt t="32913" x="3978275" y="4284663"/>
          <p14:tracePt t="32920" x="3970338" y="4284663"/>
          <p14:tracePt t="32934" x="3952875" y="4275138"/>
          <p14:tracePt t="32940" x="3935413" y="4267200"/>
          <p14:tracePt t="32946" x="3935413" y="4257675"/>
          <p14:tracePt t="32953" x="3925888" y="4257675"/>
          <p14:tracePt t="32960" x="3925888" y="4249738"/>
          <p14:tracePt t="32973" x="3917950" y="4240213"/>
          <p14:tracePt t="32980" x="3908425" y="4240213"/>
          <p14:tracePt t="32986" x="3908425" y="4222750"/>
          <p14:tracePt t="32993" x="3908425" y="4214813"/>
          <p14:tracePt t="33006" x="3900488" y="4214813"/>
          <p14:tracePt t="33013" x="3900488" y="4205288"/>
          <p14:tracePt t="33019" x="3890963" y="4197350"/>
          <p14:tracePt t="33046" x="3890963" y="4187825"/>
          <p14:tracePt t="33059" x="3890963" y="4179888"/>
          <p14:tracePt t="33118" x="3890963" y="4170363"/>
          <p14:tracePt t="33131" x="3890963" y="4144963"/>
          <p14:tracePt t="33138" x="3890963" y="4135438"/>
          <p14:tracePt t="33144" x="3890963" y="4117975"/>
          <p14:tracePt t="33151" x="3890963" y="4110038"/>
          <p14:tracePt t="33157" x="3883025" y="4083050"/>
          <p14:tracePt t="33165" x="3883025" y="4057650"/>
          <p14:tracePt t="33171" x="3883025" y="4022725"/>
          <p14:tracePt t="33177" x="3883025" y="3995738"/>
          <p14:tracePt t="33184" x="3883025" y="3952875"/>
          <p14:tracePt t="33190" x="3883025" y="3900488"/>
          <p14:tracePt t="33197" x="3883025" y="3856038"/>
          <p14:tracePt t="33203" x="3883025" y="3813175"/>
          <p14:tracePt t="33210" x="3883025" y="3768725"/>
          <p14:tracePt t="33217" x="3883025" y="3725863"/>
          <p14:tracePt t="33223" x="3883025" y="3673475"/>
          <p14:tracePt t="33229" x="3883025" y="3646488"/>
          <p14:tracePt t="33236" x="3883025" y="3611563"/>
          <p14:tracePt t="33243" x="3890963" y="3586163"/>
          <p14:tracePt t="33250" x="3890963" y="3541713"/>
          <p14:tracePt t="33256" x="3900488" y="3506788"/>
          <p14:tracePt t="33262" x="3900488" y="3481388"/>
          <p14:tracePt t="33269" x="3908425" y="3446463"/>
          <p14:tracePt t="33276" x="3917950" y="3394075"/>
          <p14:tracePt t="33283" x="3925888" y="3368675"/>
          <p14:tracePt t="33289" x="3925888" y="3341688"/>
          <p14:tracePt t="33296" x="3925888" y="3306763"/>
          <p14:tracePt t="33302" x="3935413" y="3271838"/>
          <p14:tracePt t="33309" x="3943350" y="3263900"/>
          <p14:tracePt t="33316" x="3952875" y="3236913"/>
          <p14:tracePt t="33322" x="3978275" y="3211513"/>
          <p14:tracePt t="33328" x="3987800" y="3184525"/>
          <p14:tracePt t="33335" x="4013200" y="3167063"/>
          <p14:tracePt t="33342" x="4030663" y="3149600"/>
          <p14:tracePt t="33349" x="4048125" y="3141663"/>
          <p14:tracePt t="33355" x="4065588" y="3132138"/>
          <p14:tracePt t="33362" x="4100513" y="3124200"/>
          <p14:tracePt t="33368" x="4110038" y="3114675"/>
          <p14:tracePt t="33375" x="4135438" y="3106738"/>
          <p14:tracePt t="33382" x="4152900" y="3097213"/>
          <p14:tracePt t="33395" x="4170363" y="3097213"/>
          <p14:tracePt t="33401" x="4179888" y="3097213"/>
          <p14:tracePt t="33408" x="4179888" y="3089275"/>
          <p14:tracePt t="33421" x="4197350" y="3089275"/>
          <p14:tracePt t="33434" x="4205288" y="3089275"/>
          <p14:tracePt t="33461" x="4214813" y="3089275"/>
          <p14:tracePt t="33557" x="4205288" y="3089275"/>
          <p14:tracePt t="33562" x="4187825" y="3089275"/>
          <p14:tracePt t="33583" x="4170363" y="3089275"/>
          <p14:tracePt t="33591" x="4162425" y="3089275"/>
          <p14:tracePt t="33601" x="4135438" y="3089275"/>
          <p14:tracePt t="33607" x="4117975" y="3089275"/>
          <p14:tracePt t="33619" x="4100513" y="3089275"/>
          <p14:tracePt t="33626" x="4092575" y="3089275"/>
          <p14:tracePt t="33633" x="4083050" y="3089275"/>
          <p14:tracePt t="33646" x="4075113" y="3089275"/>
          <p14:tracePt t="33659" x="4065588" y="3089275"/>
          <p14:tracePt t="33666" x="4057650" y="3089275"/>
          <p14:tracePt t="33673" x="4048125" y="3089275"/>
          <p14:tracePt t="33686" x="4040188" y="3089275"/>
          <p14:tracePt t="33692" x="4040188" y="3079750"/>
          <p14:tracePt t="33705" x="4030663" y="3079750"/>
          <p14:tracePt t="33712" x="4022725" y="3079750"/>
          <p14:tracePt t="33718" x="4022725" y="3071813"/>
          <p14:tracePt t="33726" x="4013200" y="3062288"/>
          <p14:tracePt t="33748" x="4005263" y="3054350"/>
          <p14:tracePt t="33751" x="3995738" y="3054350"/>
          <p14:tracePt t="33775" x="3987800" y="3054350"/>
          <p14:tracePt t="33785" x="3987800" y="3044825"/>
          <p14:tracePt t="33799" x="3987800" y="3036888"/>
          <p14:tracePt t="33811" x="3987800" y="3027363"/>
          <p14:tracePt t="33824" x="3987800" y="3009900"/>
          <p14:tracePt t="33834" x="4005263" y="2974975"/>
          <p14:tracePt t="33837" x="4013200" y="2974975"/>
          <p14:tracePt t="33842" x="4022725" y="2940050"/>
          <p14:tracePt t="33849" x="4048125" y="2914650"/>
          <p14:tracePt t="33856" x="4075113" y="2887663"/>
          <p14:tracePt t="33862" x="4110038" y="2835275"/>
          <p14:tracePt t="33869" x="4152900" y="2809875"/>
          <p14:tracePt t="33876" x="4179888" y="2782888"/>
          <p14:tracePt t="33882" x="4205288" y="2765425"/>
          <p14:tracePt t="33889" x="4232275" y="2747963"/>
          <p14:tracePt t="33896" x="4249738" y="2740025"/>
          <p14:tracePt t="33902" x="4267200" y="2730500"/>
          <p14:tracePt t="33910" x="4284663" y="2722563"/>
          <p14:tracePt t="33917" x="4310063" y="2722563"/>
          <p14:tracePt t="33922" x="4319588" y="2722563"/>
          <p14:tracePt t="33930" x="4337050" y="2722563"/>
          <p14:tracePt t="33935" x="4362450" y="2722563"/>
          <p14:tracePt t="33949" x="4371975" y="2722563"/>
          <p14:tracePt t="33956" x="4389438" y="2722563"/>
          <p14:tracePt t="33962" x="4389438" y="2730500"/>
          <p14:tracePt t="33968" x="4397375" y="2740025"/>
          <p14:tracePt t="33982" x="4406900" y="2747963"/>
          <p14:tracePt t="33989" x="4406900" y="2757488"/>
          <p14:tracePt t="33994" x="4406900" y="2765425"/>
          <p14:tracePt t="34000" x="4406900" y="2782888"/>
          <p14:tracePt t="34008" x="4406900" y="2809875"/>
          <p14:tracePt t="34015" x="4397375" y="2809875"/>
          <p14:tracePt t="34022" x="4389438" y="2835275"/>
          <p14:tracePt t="34028" x="4389438" y="2844800"/>
          <p14:tracePt t="34041" x="4379913" y="2862263"/>
          <p14:tracePt t="34049" x="4379913" y="2870200"/>
          <p14:tracePt t="34053" x="4371975" y="2879725"/>
          <p14:tracePt t="34060" x="4362450" y="2897188"/>
          <p14:tracePt t="34067" x="4362450" y="2905125"/>
          <p14:tracePt t="34074" x="4362450" y="2914650"/>
          <p14:tracePt t="36013" x="4267200" y="2932113"/>
          <p14:tracePt t="36021" x="4144963" y="2957513"/>
          <p14:tracePt t="36026" x="4013200" y="2967038"/>
          <p14:tracePt t="36032" x="3900488" y="2984500"/>
          <p14:tracePt t="36038" x="3768725" y="2984500"/>
          <p14:tracePt t="36042" x="3638550" y="2992438"/>
          <p14:tracePt t="36049" x="3524250" y="3001963"/>
          <p14:tracePt t="36056" x="3421063" y="3001963"/>
          <p14:tracePt t="36063" x="3289300" y="3019425"/>
          <p14:tracePt t="36070" x="3176588" y="3019425"/>
          <p14:tracePt t="36076" x="3054350" y="3027363"/>
          <p14:tracePt t="36083" x="2922588" y="3027363"/>
          <p14:tracePt t="36089" x="2827338" y="3027363"/>
          <p14:tracePt t="36096" x="2722563" y="3027363"/>
          <p14:tracePt t="36103" x="2635250" y="3027363"/>
          <p14:tracePt t="36110" x="2555875" y="3027363"/>
          <p14:tracePt t="36116" x="2503488" y="3027363"/>
          <p14:tracePt t="36122" x="2451100" y="3019425"/>
          <p14:tracePt t="36130" x="2425700" y="3019425"/>
          <p14:tracePt t="36134" x="2408238" y="3009900"/>
          <p14:tracePt t="36145" x="2398713" y="3001963"/>
          <p14:tracePt t="36152" x="2381250" y="3001963"/>
          <p14:tracePt t="36157" x="2363788" y="2992438"/>
          <p14:tracePt t="36167" x="2355850" y="2984500"/>
          <p14:tracePt t="36171" x="2346325" y="2984500"/>
          <p14:tracePt t="36176" x="2338388" y="2974975"/>
          <p14:tracePt t="36181" x="2328863" y="2957513"/>
          <p14:tracePt t="36188" x="2320925" y="2957513"/>
          <p14:tracePt t="36197" x="2320925" y="2949575"/>
          <p14:tracePt t="36200" x="2311400" y="2932113"/>
          <p14:tracePt t="36208" x="2311400" y="2922588"/>
          <p14:tracePt t="36214" x="2311400" y="2914650"/>
          <p14:tracePt t="36222" x="2311400" y="2897188"/>
          <p14:tracePt t="36234" x="2311400" y="2879725"/>
          <p14:tracePt t="36243" x="2311400" y="2870200"/>
          <p14:tracePt t="36247" x="2311400" y="2862263"/>
          <p14:tracePt t="36254" x="2311400" y="2852738"/>
          <p14:tracePt t="36268" x="2311400" y="2844800"/>
          <p14:tracePt t="36294" x="2311400" y="2835275"/>
          <p14:tracePt t="36300" x="2311400" y="2827338"/>
          <p14:tracePt t="36314" x="2311400" y="2817813"/>
          <p14:tracePt t="36326" x="2311400" y="2809875"/>
          <p14:tracePt t="36333" x="2311400" y="2800350"/>
          <p14:tracePt t="36360" x="2311400" y="2792413"/>
          <p14:tracePt t="36372" x="2311400" y="2782888"/>
          <p14:tracePt t="36401" x="2311400" y="2774950"/>
          <p14:tracePt t="36405" x="2311400" y="2765425"/>
          <p14:tracePt t="36412" x="2311400" y="2757488"/>
          <p14:tracePt t="36419" x="2311400" y="2740025"/>
          <p14:tracePt t="36427" x="2311400" y="2713038"/>
          <p14:tracePt t="36431" x="2311400" y="2695575"/>
          <p14:tracePt t="36439" x="2311400" y="2670175"/>
          <p14:tracePt t="36446" x="2311400" y="2660650"/>
          <p14:tracePt t="36451" x="2311400" y="2625725"/>
          <p14:tracePt t="36458" x="2311400" y="2600325"/>
          <p14:tracePt t="36465" x="2303463" y="2582863"/>
          <p14:tracePt t="36472" x="2303463" y="2565400"/>
          <p14:tracePt t="36479" x="2303463" y="2547938"/>
          <p14:tracePt t="36485" x="2303463" y="2538413"/>
          <p14:tracePt t="36491" x="2293938" y="2520950"/>
          <p14:tracePt t="36497" x="2293938" y="2513013"/>
          <p14:tracePt t="36504" x="2293938" y="2503488"/>
          <p14:tracePt t="36517" x="2286000" y="2503488"/>
          <p14:tracePt t="36551" x="2278063" y="2503488"/>
          <p14:tracePt t="36557" x="2268538" y="2513013"/>
          <p14:tracePt t="36564" x="2251075" y="2530475"/>
          <p14:tracePt t="36571" x="2243138" y="2547938"/>
          <p14:tracePt t="36577" x="2233613" y="2565400"/>
          <p14:tracePt t="36584" x="2208213" y="2582863"/>
          <p14:tracePt t="36591" x="2198688" y="2608263"/>
          <p14:tracePt t="36598" x="2163763" y="2643188"/>
          <p14:tracePt t="36603" x="2146300" y="2678113"/>
          <p14:tracePt t="36611" x="2120900" y="2695575"/>
          <p14:tracePt t="36616" x="2103438" y="2730500"/>
          <p14:tracePt t="36623" x="2085975" y="2757488"/>
          <p14:tracePt t="36630" x="2058988" y="2774950"/>
          <p14:tracePt t="36636" x="2051050" y="2809875"/>
          <p14:tracePt t="36643" x="2024063" y="2817813"/>
          <p14:tracePt t="36649" x="2016125" y="2844800"/>
          <p14:tracePt t="36656" x="1998663" y="2870200"/>
          <p14:tracePt t="36663" x="1981200" y="2897188"/>
          <p14:tracePt t="36669" x="1963738" y="2914650"/>
          <p14:tracePt t="36677" x="1946275" y="2932113"/>
          <p14:tracePt t="36682" x="1936750" y="2949575"/>
          <p14:tracePt t="36689" x="1928813" y="2967038"/>
          <p14:tracePt t="36695" x="1928813" y="2984500"/>
          <p14:tracePt t="36701" x="1911350" y="2984500"/>
          <p14:tracePt t="36708" x="1901825" y="2992438"/>
          <p14:tracePt t="36715" x="1893888" y="3009900"/>
          <p14:tracePt t="36724" x="1893888" y="3019425"/>
          <p14:tracePt t="36733" x="1884363" y="3019425"/>
          <p14:tracePt t="36737" x="1876425" y="3027363"/>
          <p14:tracePt t="36742" x="1866900" y="3044825"/>
          <p14:tracePt t="36748" x="1858963" y="3044825"/>
          <p14:tracePt t="36754" x="1849438" y="3054350"/>
          <p14:tracePt t="36763" x="1841500" y="3062288"/>
          <p14:tracePt t="36770" x="1831975" y="3062288"/>
          <p14:tracePt t="36774" x="1824038" y="3071813"/>
          <p14:tracePt t="36781" x="1814513" y="3071813"/>
          <p14:tracePt t="36787" x="1814513" y="3079750"/>
          <p14:tracePt t="36799" x="1814513" y="3089275"/>
          <p14:tracePt t="36800" x="1806575" y="3089275"/>
          <p14:tracePt t="36809" x="1797050" y="3089275"/>
          <p14:tracePt t="36821" x="1789113" y="3089275"/>
          <p14:tracePt t="36827" x="1779588" y="3089275"/>
          <p14:tracePt t="36833" x="1779588" y="3097213"/>
          <p14:tracePt t="36840" x="1771650" y="3097213"/>
          <p14:tracePt t="36847" x="1771650" y="3106738"/>
          <p14:tracePt t="36862" x="1771650" y="3114675"/>
          <p14:tracePt t="36878" x="1762125" y="3114675"/>
          <p14:tracePt t="36880" x="1754188" y="3114675"/>
          <p14:tracePt t="36886" x="1754188" y="3124200"/>
          <p14:tracePt t="36920" x="1744663" y="3124200"/>
          <p14:tracePt t="36933" x="1736725" y="3124200"/>
          <p14:tracePt t="36960" x="1727200" y="3124200"/>
          <p14:tracePt t="36973" x="1719263" y="3124200"/>
          <p14:tracePt t="36981" x="1709738" y="3124200"/>
          <p14:tracePt t="37025" x="1709738" y="3132138"/>
          <p14:tracePt t="37051" x="1701800" y="3141663"/>
          <p14:tracePt t="37058" x="1701800" y="3149600"/>
          <p14:tracePt t="37064" x="1692275" y="3159125"/>
          <p14:tracePt t="37085" x="1692275" y="3167063"/>
          <p14:tracePt t="37091" x="1684338" y="3176588"/>
          <p14:tracePt t="37111" x="1684338" y="3184525"/>
          <p14:tracePt t="37125" x="1684338" y="3194050"/>
          <p14:tracePt t="37169" x="1684338" y="3201988"/>
          <p14:tracePt t="37175" x="1684338" y="3211513"/>
          <p14:tracePt t="37182" x="1701800" y="3219450"/>
          <p14:tracePt t="37189" x="1709738" y="3219450"/>
          <p14:tracePt t="37195" x="1727200" y="3228975"/>
          <p14:tracePt t="37202" x="1744663" y="3228975"/>
          <p14:tracePt t="37215" x="1771650" y="3236913"/>
          <p14:tracePt t="37221" x="1779588" y="3236913"/>
          <p14:tracePt t="37229" x="1789113" y="3246438"/>
          <p14:tracePt t="37235" x="1806575" y="3246438"/>
          <p14:tracePt t="37242" x="1814513" y="3254375"/>
          <p14:tracePt t="37249" x="1824038" y="3254375"/>
          <p14:tracePt t="37262" x="1831975" y="3254375"/>
          <p14:tracePt t="37269" x="1841500" y="3254375"/>
          <p14:tracePt t="37276" x="1849438" y="3254375"/>
          <p14:tracePt t="37282" x="1858963" y="3254375"/>
          <p14:tracePt t="37289" x="1884363" y="3254375"/>
          <p14:tracePt t="37296" x="1901825" y="3254375"/>
          <p14:tracePt t="37303" x="1911350" y="3254375"/>
          <p14:tracePt t="37308" x="1936750" y="3254375"/>
          <p14:tracePt t="37314" x="1963738" y="3254375"/>
          <p14:tracePt t="37322" x="1981200" y="3254375"/>
          <p14:tracePt t="37329" x="1998663" y="3254375"/>
          <p14:tracePt t="37334" x="2024063" y="3254375"/>
          <p14:tracePt t="37345" x="2033588" y="3254375"/>
          <p14:tracePt t="37351" x="2058988" y="3263900"/>
          <p14:tracePt t="37357" x="2068513" y="3263900"/>
          <p14:tracePt t="37366" x="2076450" y="3263900"/>
          <p14:tracePt t="37367" x="2093913" y="3263900"/>
          <p14:tracePt t="37380" x="2103438" y="3263900"/>
          <p14:tracePt t="37388" x="2111375" y="3271838"/>
          <p14:tracePt t="37395" x="2120900" y="3271838"/>
          <p14:tracePt t="37400" x="2138363" y="3271838"/>
          <p14:tracePt t="37407" x="2138363" y="3281363"/>
          <p14:tracePt t="37413" x="2155825" y="3281363"/>
          <p14:tracePt t="37421" x="2173288" y="3289300"/>
          <p14:tracePt t="37427" x="2190750" y="3298825"/>
          <p14:tracePt t="37433" x="2216150" y="3306763"/>
          <p14:tracePt t="37440" x="2225675" y="3306763"/>
          <p14:tracePt t="37446" x="2251075" y="3316288"/>
          <p14:tracePt t="37453" x="2268538" y="3316288"/>
          <p14:tracePt t="37461" x="2286000" y="3324225"/>
          <p14:tracePt t="37466" x="2303463" y="3324225"/>
          <p14:tracePt t="37472" x="2328863" y="3333750"/>
          <p14:tracePt t="37480" x="2338388" y="3333750"/>
          <p14:tracePt t="37486" x="2355850" y="3341688"/>
          <p14:tracePt t="37492" x="2390775" y="3341688"/>
          <p14:tracePt t="37499" x="2398713" y="3341688"/>
          <p14:tracePt t="37506" x="2433638" y="3341688"/>
          <p14:tracePt t="37512" x="2460625" y="3341688"/>
          <p14:tracePt t="37518" x="2478088" y="3341688"/>
          <p14:tracePt t="37525" x="2513013" y="3341688"/>
          <p14:tracePt t="37531" x="2538413" y="3341688"/>
          <p14:tracePt t="37539" x="2565400" y="3351213"/>
          <p14:tracePt t="37546" x="2582863" y="3351213"/>
          <p14:tracePt t="37552" x="2608263" y="3359150"/>
          <p14:tracePt t="37558" x="2625725" y="3359150"/>
          <p14:tracePt t="37564" x="2635250" y="3359150"/>
          <p14:tracePt t="37572" x="2652713" y="3359150"/>
          <p14:tracePt t="37578" x="2660650" y="3359150"/>
          <p14:tracePt t="37584" x="2670175" y="3359150"/>
          <p14:tracePt t="37592" x="2678113" y="3359150"/>
          <p14:tracePt t="37598" x="2687638" y="3359150"/>
          <p14:tracePt t="37606" x="2695575" y="3359150"/>
          <p14:tracePt t="37613" x="2705100" y="3359150"/>
          <p14:tracePt t="37617" x="2713038" y="3359150"/>
          <p14:tracePt t="37631" x="2730500" y="3359150"/>
          <p14:tracePt t="37637" x="2740025" y="3359150"/>
          <p14:tracePt t="37645" x="2740025" y="3368675"/>
          <p14:tracePt t="37651" x="2757488" y="3368675"/>
          <p14:tracePt t="37658" x="2765425" y="3368675"/>
          <p14:tracePt t="37670" x="2774950" y="3368675"/>
          <p14:tracePt t="37677" x="2782888" y="3368675"/>
          <p14:tracePt t="37697" x="2792413" y="3368675"/>
          <p14:tracePt t="37704" x="2800350" y="3368675"/>
          <p14:tracePt t="37716" x="2809875" y="3368675"/>
          <p14:tracePt t="37723" x="2817813" y="3368675"/>
          <p14:tracePt t="37730" x="2817813" y="3376613"/>
          <p14:tracePt t="37745" x="2827338" y="3376613"/>
          <p14:tracePt t="37749" x="2835275" y="3376613"/>
          <p14:tracePt t="37756" x="2835275" y="3386138"/>
          <p14:tracePt t="37763" x="2844800" y="3386138"/>
          <p14:tracePt t="37790" x="2852738" y="3386138"/>
          <p14:tracePt t="38527" x="2844800" y="3386138"/>
          <p14:tracePt t="38534" x="2827338" y="3386138"/>
          <p14:tracePt t="38541" x="2827338" y="3376613"/>
          <p14:tracePt t="38547" x="2809875" y="3376613"/>
          <p14:tracePt t="38555" x="2792413" y="3368675"/>
          <p14:tracePt t="38561" x="2792413" y="3359150"/>
          <p14:tracePt t="38566" x="2774950" y="3359150"/>
          <p14:tracePt t="38572" x="2765425" y="3351213"/>
          <p14:tracePt t="38579" x="2765425" y="3341688"/>
          <p14:tracePt t="38586" x="2747963" y="3341688"/>
          <p14:tracePt t="38594" x="2740025" y="3341688"/>
          <p14:tracePt t="38600" x="2740025" y="3333750"/>
          <p14:tracePt t="38606" x="2730500" y="3324225"/>
          <p14:tracePt t="38612" x="2713038" y="3316288"/>
          <p14:tracePt t="38632" x="2705100" y="3316288"/>
          <p14:tracePt t="38642" x="2695575" y="3306763"/>
          <p14:tracePt t="38659" x="2687638" y="3298825"/>
          <p14:tracePt t="38686" x="2678113" y="3298825"/>
          <p14:tracePt t="38692" x="2670175" y="3298825"/>
          <p14:tracePt t="38706" x="2670175" y="3289300"/>
          <p14:tracePt t="38984" x="2678113" y="3298825"/>
          <p14:tracePt t="38990" x="2678113" y="3306763"/>
          <p14:tracePt t="38995" x="2687638" y="3316288"/>
          <p14:tracePt t="39000" x="2695575" y="3324225"/>
          <p14:tracePt t="39007" x="2713038" y="3333750"/>
          <p14:tracePt t="39022" x="2722563" y="3351213"/>
          <p14:tracePt t="39028" x="2730500" y="3359150"/>
          <p14:tracePt t="39034" x="2740025" y="3359150"/>
          <p14:tracePt t="39041" x="2747963" y="3368675"/>
          <p14:tracePt t="39047" x="2747963" y="3376613"/>
          <p14:tracePt t="39053" x="2757488" y="3386138"/>
          <p14:tracePt t="39067" x="2765425" y="3403600"/>
          <p14:tracePt t="39073" x="2765425" y="3411538"/>
          <p14:tracePt t="39080" x="2774950" y="3421063"/>
          <p14:tracePt t="39086" x="2774950" y="3429000"/>
          <p14:tracePt t="39094" x="2782888" y="3429000"/>
          <p14:tracePt t="39099" x="2782888" y="3436938"/>
          <p14:tracePt t="39106" x="2782888" y="3446463"/>
          <p14:tracePt t="39113" x="2792413" y="3446463"/>
          <p14:tracePt t="39119" x="2792413" y="3454400"/>
          <p14:tracePt t="39133" x="2792413" y="3463925"/>
          <p14:tracePt t="39146" x="2800350" y="3463925"/>
          <p14:tracePt t="39166" x="2809875" y="3471863"/>
          <p14:tracePt t="39173" x="2809875" y="3481388"/>
          <p14:tracePt t="39186" x="2809875" y="3489325"/>
          <p14:tracePt t="39212" x="2809875" y="3498850"/>
          <p14:tracePt t="39241" x="2809875" y="3506788"/>
          <p14:tracePt t="39292" x="2809875" y="3516313"/>
          <p14:tracePt t="39331" x="2809875" y="3524250"/>
          <p14:tracePt t="39419" x="2809875" y="3533775"/>
          <p14:tracePt t="39428" x="2809875" y="3541713"/>
          <p14:tracePt t="39431" x="2809875" y="3551238"/>
          <p14:tracePt t="39456" x="2809875" y="3559175"/>
          <p14:tracePt t="39469" x="2800350" y="3568700"/>
          <p14:tracePt t="41887" x="2800350" y="3576638"/>
          <p14:tracePt t="41893" x="2800350" y="3594100"/>
          <p14:tracePt t="41899" x="2800350" y="3603625"/>
          <p14:tracePt t="41913" x="2800350" y="3611563"/>
          <p14:tracePt t="41919" x="2800350" y="3621088"/>
          <p14:tracePt t="41926" x="2800350" y="3638550"/>
          <p14:tracePt t="41932" x="2800350" y="3646488"/>
          <p14:tracePt t="41940" x="2800350" y="3673475"/>
          <p14:tracePt t="41945" x="2800350" y="3681413"/>
          <p14:tracePt t="41952" x="2800350" y="3698875"/>
          <p14:tracePt t="41959" x="2800350" y="3716338"/>
          <p14:tracePt t="41966" x="2800350" y="3733800"/>
          <p14:tracePt t="41974" x="2800350" y="3760788"/>
          <p14:tracePt t="41978" x="2800350" y="3786188"/>
          <p14:tracePt t="41986" x="2800350" y="3803650"/>
          <p14:tracePt t="41992" x="2800350" y="3821113"/>
          <p14:tracePt t="41999" x="2809875" y="3838575"/>
          <p14:tracePt t="42005" x="2809875" y="3856038"/>
          <p14:tracePt t="42011" x="2817813" y="3865563"/>
          <p14:tracePt t="42018" x="2817813" y="3883025"/>
          <p14:tracePt t="42025" x="2817813" y="3890963"/>
          <p14:tracePt t="42031" x="2817813" y="3908425"/>
          <p14:tracePt t="42037" x="2817813" y="3917950"/>
          <p14:tracePt t="42051" x="2817813" y="3925888"/>
          <p14:tracePt t="42058" x="2817813" y="3935413"/>
          <p14:tracePt t="42065" x="2817813" y="3943350"/>
          <p14:tracePt t="42077" x="2817813" y="3952875"/>
          <p14:tracePt t="42084" x="2817813" y="3960813"/>
          <p14:tracePt t="42111" x="2817813" y="3970338"/>
          <p14:tracePt t="42125" x="2817813" y="3978275"/>
          <p14:tracePt t="42145" x="2827338" y="3987800"/>
          <p14:tracePt t="42164" x="2827338" y="3995738"/>
          <p14:tracePt t="42170" x="2835275" y="4005263"/>
          <p14:tracePt t="42176" x="2844800" y="4022725"/>
          <p14:tracePt t="42194" x="2844800" y="4040188"/>
          <p14:tracePt t="42196" x="2862263" y="4040188"/>
          <p14:tracePt t="42203" x="2862263" y="4048125"/>
          <p14:tracePt t="42210" x="2862263" y="4057650"/>
          <p14:tracePt t="42216" x="2862263" y="4065588"/>
          <p14:tracePt t="42237" x="2862263" y="4075113"/>
          <p14:tracePt t="42244" x="2852738" y="4075113"/>
          <p14:tracePt t="42251" x="2835275" y="4075113"/>
          <p14:tracePt t="42257" x="2792413" y="4057650"/>
          <p14:tracePt t="42262" x="2757488" y="4048125"/>
          <p14:tracePt t="42267" x="2713038" y="4030663"/>
          <p14:tracePt t="42276" x="2660650" y="4013200"/>
          <p14:tracePt t="42281" x="2565400" y="3952875"/>
          <p14:tracePt t="42289" x="2503488" y="3900488"/>
          <p14:tracePt t="42294" x="2433638" y="3838575"/>
          <p14:tracePt t="42300" x="2320925" y="3760788"/>
          <p14:tracePt t="42308" x="2243138" y="3690938"/>
          <p14:tracePt t="42314" x="2146300" y="3621088"/>
          <p14:tracePt t="42321" x="2068513" y="3559175"/>
          <p14:tracePt t="42327" x="2016125" y="3506788"/>
          <p14:tracePt t="42334" x="1954213" y="3481388"/>
          <p14:tracePt t="42341" x="1928813" y="3463925"/>
          <p14:tracePt t="42348" x="1893888" y="3454400"/>
          <p14:tracePt t="42353" x="1858963" y="3446463"/>
          <p14:tracePt t="42359" x="1831975" y="3436938"/>
          <p14:tracePt t="42367" x="1806575" y="3436938"/>
          <p14:tracePt t="42374" x="1789113" y="3436938"/>
          <p14:tracePt t="42380" x="1762125" y="3436938"/>
          <p14:tracePt t="42387" x="1736725" y="3436938"/>
          <p14:tracePt t="42393" x="1719263" y="3436938"/>
          <p14:tracePt t="42399" x="1692275" y="3436938"/>
          <p14:tracePt t="42407" x="1684338" y="3436938"/>
          <p14:tracePt t="42412" x="1666875" y="3436938"/>
          <p14:tracePt t="42420" x="1639888" y="3436938"/>
          <p14:tracePt t="42426" x="1639888" y="3446463"/>
          <p14:tracePt t="42435" x="1622425" y="3454400"/>
          <p14:tracePt t="42441" x="1597025" y="3463925"/>
          <p14:tracePt t="42445" x="1597025" y="3471863"/>
          <p14:tracePt t="42453" x="1579563" y="3471863"/>
          <p14:tracePt t="42459" x="1562100" y="3481388"/>
          <p14:tracePt t="42466" x="1562100" y="3489325"/>
          <p14:tracePt t="42474" x="1552575" y="3506788"/>
          <p14:tracePt t="42478" x="1527175" y="3506788"/>
          <p14:tracePt t="42485" x="1517650" y="3516313"/>
          <p14:tracePt t="42492" x="1500188" y="3524250"/>
          <p14:tracePt t="42498" x="1492250" y="3541713"/>
          <p14:tracePt t="42507" x="1474788" y="3551238"/>
          <p14:tracePt t="42511" x="1465263" y="3559175"/>
          <p14:tracePt t="42518" x="1457325" y="3568700"/>
          <p14:tracePt t="42525" x="1447800" y="3586163"/>
          <p14:tracePt t="42531" x="1439863" y="3586163"/>
          <p14:tracePt t="42537" x="1430338" y="3594100"/>
          <p14:tracePt t="42551" x="1422400" y="3603625"/>
          <p14:tracePt t="42558" x="1412875" y="3611563"/>
          <p14:tracePt t="42571" x="1412875" y="3621088"/>
          <p14:tracePt t="42577" x="1395413" y="3629025"/>
          <p14:tracePt t="42584" x="1387475" y="3629025"/>
          <p14:tracePt t="42591" x="1377950" y="3629025"/>
          <p14:tracePt t="42598" x="1370013" y="3638550"/>
          <p14:tracePt t="42604" x="1360488" y="3638550"/>
          <p14:tracePt t="42610" x="1343025" y="3646488"/>
          <p14:tracePt t="42618" x="1325563" y="3646488"/>
          <p14:tracePt t="42624" x="1325563" y="3656013"/>
          <p14:tracePt t="42631" x="1317625" y="3656013"/>
          <p14:tracePt t="42637" x="1290638" y="3656013"/>
          <p14:tracePt t="42650" x="1265238" y="3656013"/>
          <p14:tracePt t="42657" x="1255713" y="3656013"/>
          <p14:tracePt t="42663" x="1230313" y="3656013"/>
          <p14:tracePt t="42670" x="1220788" y="3656013"/>
          <p14:tracePt t="42683" x="1212850" y="3656013"/>
          <p14:tracePt t="42691" x="1203325" y="3656013"/>
          <p14:tracePt t="42696" x="1195388" y="3656013"/>
          <p14:tracePt t="42742" x="1195388" y="3646488"/>
          <p14:tracePt t="42782" x="1195388" y="3638550"/>
          <p14:tracePt t="42795" x="1203325" y="3629025"/>
          <p14:tracePt t="42802" x="1212850" y="3621088"/>
          <p14:tracePt t="42808" x="1220788" y="3611563"/>
          <p14:tracePt t="42814" x="1247775" y="3603625"/>
          <p14:tracePt t="42822" x="1273175" y="3594100"/>
          <p14:tracePt t="42828" x="1300163" y="3586163"/>
          <p14:tracePt t="42836" x="1343025" y="3576638"/>
          <p14:tracePt t="42842" x="1387475" y="3568700"/>
          <p14:tracePt t="42848" x="1447800" y="3559175"/>
          <p14:tracePt t="42853" x="1492250" y="3559175"/>
          <p14:tracePt t="42860" x="1552575" y="3551238"/>
          <p14:tracePt t="42868" x="1587500" y="3551238"/>
          <p14:tracePt t="42874" x="1631950" y="3551238"/>
          <p14:tracePt t="42880" x="1657350" y="3551238"/>
          <p14:tracePt t="42889" x="1701800" y="3551238"/>
          <p14:tracePt t="42896" x="1736725" y="3551238"/>
          <p14:tracePt t="42902" x="1754188" y="3551238"/>
          <p14:tracePt t="42909" x="1789113" y="3551238"/>
          <p14:tracePt t="42912" x="1806575" y="3551238"/>
          <p14:tracePt t="42920" x="1814513" y="3559175"/>
          <p14:tracePt t="42926" x="1831975" y="3568700"/>
          <p14:tracePt t="42933" x="1858963" y="3586163"/>
          <p14:tracePt t="42940" x="1866900" y="3586163"/>
          <p14:tracePt t="42946" x="1893888" y="3603625"/>
          <p14:tracePt t="42953" x="1919288" y="3621088"/>
          <p14:tracePt t="42959" x="1954213" y="3638550"/>
          <p14:tracePt t="42966" x="1981200" y="3646488"/>
          <p14:tracePt t="42974" x="2006600" y="3656013"/>
          <p14:tracePt t="42979" x="2016125" y="3673475"/>
          <p14:tracePt t="42986" x="2041525" y="3681413"/>
          <p14:tracePt t="44201" x="2068513" y="3681413"/>
          <p14:tracePt t="44207" x="2076450" y="3681413"/>
          <p14:tracePt t="44212" x="2093913" y="3681413"/>
          <p14:tracePt t="44219" x="2111375" y="3681413"/>
          <p14:tracePt t="44224" x="2120900" y="3673475"/>
          <p14:tracePt t="44231" x="2146300" y="3673475"/>
          <p14:tracePt t="44239" x="2163763" y="3663950"/>
          <p14:tracePt t="44244" x="2181225" y="3656013"/>
          <p14:tracePt t="44251" x="2198688" y="3656013"/>
          <p14:tracePt t="44257" x="2225675" y="3646488"/>
          <p14:tracePt t="44263" x="2251075" y="3638550"/>
          <p14:tracePt t="44270" x="2260600" y="3629025"/>
          <p14:tracePt t="44277" x="2293938" y="3621088"/>
          <p14:tracePt t="44284" x="2320925" y="3621088"/>
          <p14:tracePt t="44290" x="2346325" y="3611563"/>
          <p14:tracePt t="44296" x="2373313" y="3611563"/>
          <p14:tracePt t="44303" x="2398713" y="3611563"/>
          <p14:tracePt t="44309" x="2425700" y="3611563"/>
          <p14:tracePt t="44316" x="2443163" y="3621088"/>
          <p14:tracePt t="44323" x="2468563" y="3621088"/>
          <p14:tracePt t="44330" x="2478088" y="3629025"/>
          <p14:tracePt t="44336" x="2495550" y="3629025"/>
          <p14:tracePt t="44343" x="2503488" y="3638550"/>
          <p14:tracePt t="44350" x="2520950" y="3638550"/>
          <p14:tracePt t="44356" x="2547938" y="3646488"/>
          <p14:tracePt t="44371" x="2555875" y="3646488"/>
          <p14:tracePt t="44375" x="2565400" y="3646488"/>
          <p14:tracePt t="44391" x="2573338" y="3646488"/>
          <p14:tracePt t="44403" x="2582863" y="3656013"/>
          <p14:tracePt t="44409" x="2582863" y="3663950"/>
          <p14:tracePt t="44422" x="2590800" y="3663950"/>
          <p14:tracePt t="44441" x="2600325" y="3663950"/>
          <p14:tracePt t="44468" x="2608263" y="3663950"/>
          <p14:tracePt t="44787" x="2590800" y="3663950"/>
          <p14:tracePt t="44793" x="2565400" y="3646488"/>
          <p14:tracePt t="44798" x="2538413" y="3629025"/>
          <p14:tracePt t="44807" x="2513013" y="3594100"/>
          <p14:tracePt t="44811" x="2478088" y="3551238"/>
          <p14:tracePt t="44817" x="2433638" y="3516313"/>
          <p14:tracePt t="44823" x="2408238" y="3463925"/>
          <p14:tracePt t="44830" x="2363788" y="3411538"/>
          <p14:tracePt t="44837" x="2328863" y="3351213"/>
          <p14:tracePt t="44843" x="2303463" y="3298825"/>
          <p14:tracePt t="44850" x="2278063" y="3236913"/>
          <p14:tracePt t="44857" x="2260600" y="3184525"/>
          <p14:tracePt t="44862" x="2243138" y="3106738"/>
          <p14:tracePt t="44869" x="2216150" y="3044825"/>
          <p14:tracePt t="44875" x="2198688" y="2984500"/>
          <p14:tracePt t="44882" x="2181225" y="2932113"/>
          <p14:tracePt t="44889" x="2173288" y="2887663"/>
          <p14:tracePt t="44896" x="2155825" y="2835275"/>
          <p14:tracePt t="44903" x="2146300" y="2792413"/>
          <p14:tracePt t="44910" x="2146300" y="2757488"/>
          <p14:tracePt t="44915" x="2146300" y="2730500"/>
          <p14:tracePt t="44923" x="2146300" y="2705100"/>
          <p14:tracePt t="44929" x="2146300" y="2678113"/>
          <p14:tracePt t="44935" x="2146300" y="2652713"/>
          <p14:tracePt t="44942" x="2155825" y="2625725"/>
          <p14:tracePt t="44949" x="2163763" y="2617788"/>
          <p14:tracePt t="44956" x="2181225" y="2590800"/>
          <p14:tracePt t="44962" x="2198688" y="2573338"/>
          <p14:tracePt t="44968" x="2208213" y="2555875"/>
          <p14:tracePt t="44975" x="2225675" y="2538413"/>
          <p14:tracePt t="44982" x="2251075" y="2513013"/>
          <p14:tracePt t="44989" x="2268538" y="2495550"/>
          <p14:tracePt t="44995" x="2286000" y="2478088"/>
          <p14:tracePt t="45002" x="2311400" y="2468563"/>
          <p14:tracePt t="45008" x="2320925" y="2451100"/>
          <p14:tracePt t="45015" x="2338388" y="2451100"/>
          <p14:tracePt t="45022" x="2363788" y="2443163"/>
          <p14:tracePt t="45027" x="2390775" y="2433638"/>
          <p14:tracePt t="45035" x="2416175" y="2425700"/>
          <p14:tracePt t="45040" x="2443163" y="2425700"/>
          <p14:tracePt t="45048" x="2486025" y="2425700"/>
          <p14:tracePt t="45056" x="2520950" y="2425700"/>
          <p14:tracePt t="45060" x="2565400" y="2425700"/>
          <p14:tracePt t="45068" x="2600325" y="2425700"/>
          <p14:tracePt t="45074" x="2608263" y="2425700"/>
          <p14:tracePt t="45081" x="2643188" y="2425700"/>
          <p14:tracePt t="45088" x="2660650" y="2433638"/>
          <p14:tracePt t="45095" x="2670175" y="2433638"/>
          <p14:tracePt t="45100" x="2687638" y="2433638"/>
          <p14:tracePt t="45106" x="2695575" y="2433638"/>
          <p14:tracePt t="45115" x="2705100" y="2433638"/>
          <p14:tracePt t="45119" x="2722563" y="2443163"/>
          <p14:tracePt t="45126" x="2730500" y="2451100"/>
          <p14:tracePt t="45133" x="2740025" y="2460625"/>
          <p14:tracePt t="45139" x="2757488" y="2468563"/>
          <p14:tracePt t="45146" x="2765425" y="2468563"/>
          <p14:tracePt t="45152" x="2782888" y="2486025"/>
          <p14:tracePt t="45159" x="2809875" y="2503488"/>
          <p14:tracePt t="45165" x="2817813" y="2513013"/>
          <p14:tracePt t="45172" x="2827338" y="2520950"/>
          <p14:tracePt t="45179" x="2835275" y="2538413"/>
          <p14:tracePt t="45186" x="2852738" y="2555875"/>
          <p14:tracePt t="45193" x="2862263" y="2565400"/>
          <p14:tracePt t="45199" x="2870200" y="2573338"/>
          <p14:tracePt t="45206" x="2879725" y="2590800"/>
          <p14:tracePt t="45212" x="2897188" y="2617788"/>
          <p14:tracePt t="45220" x="2897188" y="2625725"/>
          <p14:tracePt t="45225" x="2905125" y="2652713"/>
          <p14:tracePt t="45231" x="2914650" y="2678113"/>
          <p14:tracePt t="45239" x="2922588" y="2705100"/>
          <p14:tracePt t="45244" x="2932113" y="2722563"/>
          <p14:tracePt t="45252" x="2940050" y="2740025"/>
          <p14:tracePt t="45258" x="2940050" y="2765425"/>
          <p14:tracePt t="45272" x="2940050" y="2792413"/>
          <p14:tracePt t="45278" x="2932113" y="2800350"/>
          <p14:tracePt t="45286" x="2922588" y="2809875"/>
          <p14:tracePt t="45290" x="2914650" y="2827338"/>
          <p14:tracePt t="45297" x="2905125" y="2844800"/>
          <p14:tracePt t="45304" x="2887663" y="2844800"/>
          <p14:tracePt t="45311" x="2862263" y="2844800"/>
          <p14:tracePt t="45318" x="2862263" y="2852738"/>
          <p14:tracePt t="45324" x="2835275" y="2862263"/>
          <p14:tracePt t="45331" x="2835275" y="2870200"/>
          <p14:tracePt t="45338" x="2817813" y="2870200"/>
          <p14:tracePt t="45344" x="2792413" y="2879725"/>
          <p14:tracePt t="45353" x="2782888" y="2879725"/>
          <p14:tracePt t="45357" x="2757488" y="2879725"/>
          <p14:tracePt t="45363" x="2740025" y="2879725"/>
          <p14:tracePt t="45370" x="2722563" y="2870200"/>
          <p14:tracePt t="45376" x="2705100" y="2862263"/>
          <p14:tracePt t="45382" x="2687638" y="2852738"/>
          <p14:tracePt t="45389" x="2687638" y="2844800"/>
          <p14:tracePt t="45397" x="2670175" y="2835275"/>
          <p14:tracePt t="45405" x="2670175" y="2809875"/>
          <p14:tracePt t="45410" x="2670175" y="2800350"/>
          <p14:tracePt t="45415" x="2670175" y="2782888"/>
          <p14:tracePt t="45423" x="2670175" y="2765425"/>
          <p14:tracePt t="45429" x="2687638" y="2730500"/>
          <p14:tracePt t="45437" x="2705100" y="2713038"/>
          <p14:tracePt t="45444" x="2730500" y="2670175"/>
          <p14:tracePt t="45450" x="2757488" y="2635250"/>
          <p14:tracePt t="45457" x="2792413" y="2608263"/>
          <p14:tracePt t="45463" x="2827338" y="2573338"/>
          <p14:tracePt t="45469" x="2862263" y="2530475"/>
          <p14:tracePt t="45475" x="2922588" y="2495550"/>
          <p14:tracePt t="45482" x="3009900" y="2451100"/>
          <p14:tracePt t="45488" x="3097213" y="2416175"/>
          <p14:tracePt t="45495" x="3159125" y="2390775"/>
          <p14:tracePt t="45502" x="3236913" y="2355850"/>
          <p14:tracePt t="45509" x="3316288" y="2320925"/>
          <p14:tracePt t="45516" x="3394075" y="2293938"/>
          <p14:tracePt t="45521" x="3454400" y="2278063"/>
          <p14:tracePt t="45529" x="3533775" y="2278063"/>
          <p14:tracePt t="45538" x="3576638" y="2278063"/>
          <p14:tracePt t="45541" x="3638550" y="2278063"/>
          <p14:tracePt t="45548" x="3681413" y="2278063"/>
          <p14:tracePt t="45555" x="3725863" y="2278063"/>
          <p14:tracePt t="45561" x="3751263" y="2278063"/>
          <p14:tracePt t="45568" x="3768725" y="2278063"/>
          <p14:tracePt t="45574" x="3786188" y="2278063"/>
          <p14:tracePt t="45581" x="3803650" y="2278063"/>
          <p14:tracePt t="45588" x="3821113" y="2278063"/>
          <p14:tracePt t="45595" x="3838575" y="2278063"/>
          <p14:tracePt t="45600" x="3848100" y="2278063"/>
          <p14:tracePt t="45607" x="3856038" y="2278063"/>
          <p14:tracePt t="45614" x="3865563" y="2278063"/>
          <p14:tracePt t="45621" x="3873500" y="2278063"/>
          <p14:tracePt t="45627" x="3890963" y="2278063"/>
          <p14:tracePt t="45634" x="3908425" y="2286000"/>
          <p14:tracePt t="45640" x="3917950" y="2286000"/>
          <p14:tracePt t="45647" x="3925888" y="2286000"/>
          <p14:tracePt t="45654" x="3943350" y="2293938"/>
          <p14:tracePt t="45662" x="3960813" y="2303463"/>
          <p14:tracePt t="45666" x="3978275" y="2311400"/>
          <p14:tracePt t="45673" x="4005263" y="2328863"/>
          <p14:tracePt t="45687" x="4040188" y="2338388"/>
          <p14:tracePt t="45692" x="4048125" y="2363788"/>
          <p14:tracePt t="45699" x="4075113" y="2373313"/>
          <p14:tracePt t="45706" x="4100513" y="2390775"/>
          <p14:tracePt t="45712" x="4117975" y="2408238"/>
          <p14:tracePt t="45722" x="4135438" y="2416175"/>
          <p14:tracePt t="45725" x="4152900" y="2425700"/>
          <p14:tracePt t="45732" x="4162425" y="2433638"/>
          <p14:tracePt t="45754" x="4187825" y="2460625"/>
          <p14:tracePt t="45759" x="4197350" y="2468563"/>
          <p14:tracePt t="45766" x="4205288" y="2468563"/>
          <p14:tracePt t="45780" x="4214813" y="2468563"/>
          <p14:tracePt t="45788" x="4222750" y="2478088"/>
          <p14:tracePt t="45801" x="4232275" y="2478088"/>
          <p14:tracePt t="45807" x="4249738" y="2478088"/>
          <p14:tracePt t="45819" x="4275138" y="2478088"/>
          <p14:tracePt t="45826" x="4284663" y="2478088"/>
          <p14:tracePt t="45832" x="4319588" y="2478088"/>
          <p14:tracePt t="45839" x="4337050" y="2468563"/>
          <p14:tracePt t="45846" x="4379913" y="2460625"/>
          <p14:tracePt t="45851" x="4406900" y="2451100"/>
          <p14:tracePt t="45857" x="4449763" y="2443163"/>
          <p14:tracePt t="45863" x="4494213" y="2433638"/>
          <p14:tracePt t="45871" x="4554538" y="2433638"/>
          <p14:tracePt t="45877" x="4606925" y="2425700"/>
          <p14:tracePt t="45885" x="4649788" y="2416175"/>
          <p14:tracePt t="45891" x="4684713" y="2408238"/>
          <p14:tracePt t="45897" x="4729163" y="2398713"/>
          <p14:tracePt t="45905" x="4764088" y="2398713"/>
          <p14:tracePt t="45910" x="4789488" y="2390775"/>
          <p14:tracePt t="45916" x="4824413" y="2381250"/>
          <p14:tracePt t="45923" x="4841875" y="2381250"/>
          <p14:tracePt t="45931" x="4859338" y="2381250"/>
          <p14:tracePt t="45938" x="4876800" y="2373313"/>
          <p14:tracePt t="45944" x="4894263" y="2363788"/>
          <p14:tracePt t="45950" x="4903788" y="2363788"/>
          <p14:tracePt t="45956" x="4921250" y="2363788"/>
          <p14:tracePt t="45963" x="4929188" y="2355850"/>
          <p14:tracePt t="45971" x="4938713" y="2355850"/>
          <p14:tracePt t="45976" x="4946650" y="2346325"/>
          <p14:tracePt t="45989" x="4956175" y="2346325"/>
          <p14:tracePt t="45996" x="4964113" y="2346325"/>
          <p14:tracePt t="46009" x="4973638" y="2346325"/>
          <p14:tracePt t="46022" x="4981575" y="2346325"/>
          <p14:tracePt t="46035" x="4991100" y="2346325"/>
          <p14:tracePt t="46097" x="4999038" y="2346325"/>
          <p14:tracePt t="46109" x="5008563" y="2346325"/>
          <p14:tracePt t="46887" x="5016500" y="2346325"/>
          <p14:tracePt t="46900" x="5016500" y="2338388"/>
          <p14:tracePt t="46913" x="5026025" y="2338388"/>
          <p14:tracePt t="46926" x="5033963" y="2338388"/>
          <p14:tracePt t="46933" x="5033963" y="2328863"/>
          <p14:tracePt t="46980" x="5043488" y="2328863"/>
          <p14:tracePt t="46992" x="5051425" y="2328863"/>
          <p14:tracePt t="47093" x="5051425" y="2338388"/>
          <p14:tracePt t="47105" x="5051425" y="2363788"/>
          <p14:tracePt t="47109" x="5043488" y="2381250"/>
          <p14:tracePt t="47115" x="5033963" y="2398713"/>
          <p14:tracePt t="47122" x="5026025" y="2416175"/>
          <p14:tracePt t="47128" x="5016500" y="2443163"/>
          <p14:tracePt t="47136" x="4999038" y="2468563"/>
          <p14:tracePt t="47142" x="4981575" y="2503488"/>
          <p14:tracePt t="47149" x="4964113" y="2565400"/>
          <p14:tracePt t="47155" x="4946650" y="2625725"/>
          <p14:tracePt t="47162" x="4921250" y="2678113"/>
          <p14:tracePt t="47169" x="4894263" y="2730500"/>
          <p14:tracePt t="47174" x="4876800" y="2792413"/>
          <p14:tracePt t="47182" x="4833938" y="2844800"/>
          <p14:tracePt t="47188" x="4799013" y="2897188"/>
          <p14:tracePt t="47195" x="4772025" y="2932113"/>
          <p14:tracePt t="47201" x="4729163" y="2984500"/>
          <p14:tracePt t="47207" x="4702175" y="3036888"/>
          <p14:tracePt t="47217" x="4667250" y="3089275"/>
          <p14:tracePt t="47226" x="4632325" y="3124200"/>
          <p14:tracePt t="47229" x="4606925" y="3176588"/>
          <p14:tracePt t="47233" x="4572000" y="3228975"/>
          <p14:tracePt t="47240" x="4546600" y="3271838"/>
          <p14:tracePt t="47247" x="4519613" y="3316288"/>
          <p14:tracePt t="47254" x="4494213" y="3351213"/>
          <p14:tracePt t="47261" x="4476750" y="3386138"/>
          <p14:tracePt t="47267" x="4459288" y="3411538"/>
          <p14:tracePt t="47275" x="4432300" y="3436938"/>
          <p14:tracePt t="47280" x="4414838" y="3463925"/>
          <p14:tracePt t="47288" x="4389438" y="3489325"/>
          <p14:tracePt t="47300" x="4371975" y="3506788"/>
          <p14:tracePt t="47306" x="4362450" y="3524250"/>
          <p14:tracePt t="47313" x="4344988" y="3524250"/>
          <p14:tracePt t="47320" x="4337050" y="3533775"/>
          <p14:tracePt t="47326" x="4327525" y="3551238"/>
          <p14:tracePt t="47334" x="4319588" y="3559175"/>
          <p14:tracePt t="47340" x="4310063" y="3559175"/>
          <p14:tracePt t="47355" x="4302125" y="3559175"/>
          <p14:tracePt t="47358" x="4292600" y="3559175"/>
          <p14:tracePt t="47365" x="4292600" y="3568700"/>
          <p14:tracePt t="47379" x="4284663" y="3568700"/>
          <p14:tracePt t="47387" x="4275138" y="3568700"/>
          <p14:tracePt t="47391" x="4267200" y="3576638"/>
          <p14:tracePt t="47409" x="4257675" y="3586163"/>
          <p14:tracePt t="47412" x="4249738" y="3586163"/>
          <p14:tracePt t="47425" x="4240213" y="3586163"/>
          <p14:tracePt t="47432" x="4232275" y="3594100"/>
          <p14:tracePt t="47438" x="4222750" y="3594100"/>
          <p14:tracePt t="47459" x="4214813" y="3603625"/>
          <p14:tracePt t="47465" x="4205288" y="3603625"/>
          <p14:tracePt t="47472" x="4205288" y="3611563"/>
          <p14:tracePt t="47477" x="4197350" y="3611563"/>
          <p14:tracePt t="47492" x="4187825" y="3611563"/>
          <p14:tracePt t="47519" x="4179888" y="3611563"/>
          <p14:tracePt t="47551" x="4170363" y="3611563"/>
          <p14:tracePt t="47565" x="4162425" y="3611563"/>
          <p14:tracePt t="47577" x="4162425" y="3621088"/>
          <p14:tracePt t="47611" x="4152900" y="3621088"/>
          <p14:tracePt t="48027" x="4162425" y="3621088"/>
          <p14:tracePt t="48038" x="4187825" y="3621088"/>
          <p14:tracePt t="48040" x="4197350" y="3621088"/>
          <p14:tracePt t="48045" x="4205288" y="3621088"/>
          <p14:tracePt t="48053" x="4214813" y="3621088"/>
          <p14:tracePt t="48058" x="4232275" y="3621088"/>
          <p14:tracePt t="48065" x="4249738" y="3621088"/>
          <p14:tracePt t="48070" x="4257675" y="3629025"/>
          <p14:tracePt t="48077" x="4267200" y="3629025"/>
          <p14:tracePt t="48086" x="4275138" y="3629025"/>
          <p14:tracePt t="48091" x="4284663" y="3638550"/>
          <p14:tracePt t="48097" x="4302125" y="3638550"/>
          <p14:tracePt t="48103" x="4310063" y="3638550"/>
          <p14:tracePt t="48116" x="4327525" y="3646488"/>
          <p14:tracePt t="48124" x="4337050" y="3646488"/>
          <p14:tracePt t="48131" x="4337050" y="3656013"/>
          <p14:tracePt t="48137" x="4344988" y="3656013"/>
          <p14:tracePt t="48144" x="4354513" y="3663950"/>
          <p14:tracePt t="48157" x="4371975" y="3673475"/>
          <p14:tracePt t="48163" x="4379913" y="3690938"/>
          <p14:tracePt t="48170" x="4389438" y="3698875"/>
          <p14:tracePt t="48176" x="4397375" y="3716338"/>
          <p14:tracePt t="48182" x="4397375" y="3733800"/>
          <p14:tracePt t="48189" x="4406900" y="3760788"/>
          <p14:tracePt t="48195" x="4414838" y="3778250"/>
          <p14:tracePt t="48203" x="4414838" y="3795713"/>
          <p14:tracePt t="48211" x="4414838" y="3821113"/>
          <p14:tracePt t="48219" x="4424363" y="3838575"/>
          <p14:tracePt t="48227" x="4424363" y="3856038"/>
          <p14:tracePt t="48228" x="4424363" y="3873500"/>
          <p14:tracePt t="48235" x="4424363" y="3900488"/>
          <p14:tracePt t="48241" x="4424363" y="3917950"/>
          <p14:tracePt t="48249" x="4424363" y="3943350"/>
          <p14:tracePt t="48255" x="4424363" y="3960813"/>
          <p14:tracePt t="48262" x="4414838" y="3987800"/>
          <p14:tracePt t="48269" x="4406900" y="4013200"/>
          <p14:tracePt t="48274" x="4397375" y="4040188"/>
          <p14:tracePt t="48282" x="4397375" y="4057650"/>
          <p14:tracePt t="48287" x="4389438" y="4083050"/>
          <p14:tracePt t="48295" x="4371975" y="4117975"/>
          <p14:tracePt t="48303" x="4362450" y="4144963"/>
          <p14:tracePt t="48308" x="4354513" y="4170363"/>
          <p14:tracePt t="48315" x="4344988" y="4187825"/>
          <p14:tracePt t="48321" x="4327525" y="4214813"/>
          <p14:tracePt t="48328" x="4310063" y="4240213"/>
          <p14:tracePt t="48335" x="4292600" y="4267200"/>
          <p14:tracePt t="48340" x="4284663" y="4275138"/>
          <p14:tracePt t="48348" x="4267200" y="4302125"/>
          <p14:tracePt t="48354" x="4249738" y="4319588"/>
          <p14:tracePt t="48360" x="4222750" y="4337050"/>
          <p14:tracePt t="48366" x="4205288" y="4344988"/>
          <p14:tracePt t="48373" x="4179888" y="4354513"/>
          <p14:tracePt t="48380" x="4162425" y="4362450"/>
          <p14:tracePt t="48387" x="4117975" y="4379913"/>
          <p14:tracePt t="48394" x="4065588" y="4389438"/>
          <p14:tracePt t="48400" x="4022725" y="4389438"/>
          <p14:tracePt t="48406" x="3987800" y="4389438"/>
          <p14:tracePt t="48412" x="3952875" y="4371975"/>
          <p14:tracePt t="48419" x="3917950" y="4362450"/>
          <p14:tracePt t="48426" x="3865563" y="4344988"/>
          <p14:tracePt t="48435" x="3821113" y="4310063"/>
          <p14:tracePt t="48440" x="3795713" y="4292600"/>
          <p14:tracePt t="48446" x="3760788" y="4257675"/>
          <p14:tracePt t="48454" x="3716338" y="4232275"/>
          <p14:tracePt t="48459" x="3698875" y="4197350"/>
          <p14:tracePt t="48465" x="3673475" y="4152900"/>
          <p14:tracePt t="48473" x="3656013" y="4135438"/>
          <p14:tracePt t="48480" x="3638550" y="4100513"/>
          <p14:tracePt t="48486" x="3629025" y="4083050"/>
          <p14:tracePt t="48492" x="3629025" y="4057650"/>
          <p14:tracePt t="48504" x="3629025" y="4013200"/>
          <p14:tracePt t="48510" x="3629025" y="3978275"/>
          <p14:tracePt t="48514" x="3638550" y="3943350"/>
          <p14:tracePt t="48518" x="3646488" y="3908425"/>
          <p14:tracePt t="48525" x="3681413" y="3865563"/>
          <p14:tracePt t="48533" x="3708400" y="3821113"/>
          <p14:tracePt t="48538" x="3733800" y="3786188"/>
          <p14:tracePt t="48547" x="3768725" y="3760788"/>
          <p14:tracePt t="48555" x="3813175" y="3716338"/>
          <p14:tracePt t="48559" x="3865563" y="3698875"/>
          <p14:tracePt t="48569" x="3900488" y="3673475"/>
          <p14:tracePt t="48572" x="3935413" y="3656013"/>
          <p14:tracePt t="48581" x="3987800" y="3646488"/>
          <p14:tracePt t="48587" x="4013200" y="3638550"/>
          <p14:tracePt t="48592" x="4048125" y="3629025"/>
          <p14:tracePt t="48599" x="4075113" y="3629025"/>
          <p14:tracePt t="48605" x="4110038" y="3629025"/>
          <p14:tracePt t="48612" x="4117975" y="3629025"/>
          <p14:tracePt t="48619" x="4144963" y="3629025"/>
          <p14:tracePt t="48625" x="4152900" y="3638550"/>
          <p14:tracePt t="48631" x="4162425" y="3646488"/>
          <p14:tracePt t="48637" x="4179888" y="3656013"/>
          <p14:tracePt t="48647" x="4187825" y="3656013"/>
          <p14:tracePt t="48656" x="4197350" y="3673475"/>
          <p14:tracePt t="48661" x="4205288" y="3681413"/>
          <p14:tracePt t="48662" x="4214813" y="3690938"/>
          <p14:tracePt t="48672" x="4222750" y="3716338"/>
          <p14:tracePt t="48677" x="4222750" y="3725863"/>
          <p14:tracePt t="48683" x="4232275" y="3733800"/>
          <p14:tracePt t="48690" x="4232275" y="3760788"/>
          <p14:tracePt t="48696" x="4232275" y="3768725"/>
          <p14:tracePt t="48703" x="4232275" y="3786188"/>
          <p14:tracePt t="48710" x="4232275" y="3795713"/>
          <p14:tracePt t="48717" x="4232275" y="3813175"/>
          <p14:tracePt t="48723" x="4232275" y="3830638"/>
          <p14:tracePt t="48728" x="4232275" y="3838575"/>
          <p14:tracePt t="48736" x="4232275" y="3856038"/>
          <p14:tracePt t="48742" x="4232275" y="3865563"/>
          <p14:tracePt t="48755" x="4232275" y="3883025"/>
          <p14:tracePt t="48763" x="4232275" y="3900488"/>
          <p14:tracePt t="48770" x="4232275" y="3908425"/>
          <p14:tracePt t="48775" x="4222750" y="3908425"/>
          <p14:tracePt t="48783" x="4222750" y="3925888"/>
          <p14:tracePt t="48789" x="4214813" y="3935413"/>
          <p14:tracePt t="48796" x="4214813" y="3943350"/>
          <p14:tracePt t="48803" x="4197350" y="3943350"/>
          <p14:tracePt t="48808" x="4197350" y="3960813"/>
          <p14:tracePt t="48822" x="4187825" y="3970338"/>
          <p14:tracePt t="48829" x="4187825" y="3978275"/>
          <p14:tracePt t="48835" x="4179888" y="3978275"/>
          <p14:tracePt t="48842" x="4170363" y="3987800"/>
          <p14:tracePt t="48850" x="4162425" y="4005263"/>
          <p14:tracePt t="48860" x="4162425" y="4013200"/>
          <p14:tracePt t="48883" x="4162425" y="4022725"/>
          <p14:tracePt t="48890" x="4152900" y="4030663"/>
          <p14:tracePt t="48905" x="4144963" y="4030663"/>
          <p14:tracePt t="48907" x="4144963" y="4040188"/>
          <p14:tracePt t="48920" x="4135438" y="4048125"/>
          <p14:tracePt t="49285" x="4127500" y="4048125"/>
          <p14:tracePt t="49312" x="4117975" y="4048125"/>
          <p14:tracePt t="49336" x="4110038" y="4048125"/>
          <p14:tracePt t="49440" x="4117975" y="4048125"/>
          <p14:tracePt t="49454" x="4127500" y="4040188"/>
          <p14:tracePt t="49461" x="4135438" y="4040188"/>
          <p14:tracePt t="49467" x="4144963" y="4040188"/>
          <p14:tracePt t="49474" x="4162425" y="4022725"/>
          <p14:tracePt t="49480" x="4187825" y="4013200"/>
          <p14:tracePt t="49486" x="4205288" y="3995738"/>
          <p14:tracePt t="49494" x="4222750" y="3995738"/>
          <p14:tracePt t="49501" x="4249738" y="3995738"/>
          <p14:tracePt t="49506" x="4257675" y="3987800"/>
          <p14:tracePt t="49514" x="4284663" y="3978275"/>
          <p14:tracePt t="49520" x="4310063" y="3970338"/>
          <p14:tracePt t="49526" x="4337050" y="3960813"/>
          <p14:tracePt t="49532" x="4354513" y="3952875"/>
          <p14:tracePt t="49540" x="4379913" y="3952875"/>
          <p14:tracePt t="49546" x="4406900" y="3952875"/>
          <p14:tracePt t="49553" x="4441825" y="3952875"/>
          <p14:tracePt t="49560" x="4459288" y="3960813"/>
          <p14:tracePt t="49567" x="4476750" y="3978275"/>
          <p14:tracePt t="49572" x="4511675" y="3987800"/>
          <p14:tracePt t="49578" x="4529138" y="4013200"/>
          <p14:tracePt t="49586" x="4554538" y="4040188"/>
          <p14:tracePt t="49593" x="4564063" y="4057650"/>
          <p14:tracePt t="49600" x="4589463" y="4075113"/>
          <p14:tracePt t="49605" x="4597400" y="4092575"/>
          <p14:tracePt t="49611" x="4624388" y="4117975"/>
          <p14:tracePt t="49619" x="4641850" y="4135438"/>
          <p14:tracePt t="49634" x="4649788" y="4152900"/>
          <p14:tracePt t="49638" x="4667250" y="4162425"/>
          <p14:tracePt t="49645" x="4676775" y="4170363"/>
          <p14:tracePt t="49658" x="4684713" y="4179888"/>
          <p14:tracePt t="49668" x="4684713" y="4197350"/>
          <p14:tracePt t="49698" x="4684713" y="4205288"/>
          <p14:tracePt t="49705" x="4684713" y="4214813"/>
          <p14:tracePt t="49734" x="4684713" y="4222750"/>
          <p14:tracePt t="49737" x="4684713" y="4232275"/>
          <p14:tracePt t="49750" x="4684713" y="4240213"/>
          <p14:tracePt t="49763" x="4676775" y="4249738"/>
          <p14:tracePt t="49770" x="4667250" y="4257675"/>
          <p14:tracePt t="49778" x="4659313" y="4257675"/>
          <p14:tracePt t="49783" x="4649788" y="4257675"/>
          <p14:tracePt t="49789" x="4649788" y="4267200"/>
          <p14:tracePt t="49796" x="4632325" y="4275138"/>
          <p14:tracePt t="49803" x="4614863" y="4284663"/>
          <p14:tracePt t="49810" x="4589463" y="4284663"/>
          <p14:tracePt t="49817" x="4579938" y="4302125"/>
          <p14:tracePt t="49822" x="4554538" y="4310063"/>
          <p14:tracePt t="49830" x="4529138" y="4310063"/>
          <p14:tracePt t="49836" x="4502150" y="4310063"/>
          <p14:tracePt t="49843" x="4484688" y="4319588"/>
          <p14:tracePt t="49853" x="4459288" y="4327525"/>
          <p14:tracePt t="49856" x="4441825" y="4337050"/>
          <p14:tracePt t="49861" x="4414838" y="4344988"/>
          <p14:tracePt t="49868" x="4397375" y="4354513"/>
          <p14:tracePt t="49875" x="4371975" y="4354513"/>
          <p14:tracePt t="49882" x="4337050" y="4354513"/>
          <p14:tracePt t="49888" x="4319588" y="4354513"/>
          <p14:tracePt t="49895" x="4302125" y="4354513"/>
          <p14:tracePt t="49902" x="4267200" y="4354513"/>
          <p14:tracePt t="49908" x="4240213" y="4354513"/>
          <p14:tracePt t="49916" x="4214813" y="4354513"/>
          <p14:tracePt t="49921" x="4170363" y="4354513"/>
          <p14:tracePt t="49929" x="4117975" y="4344988"/>
          <p14:tracePt t="49935" x="4083050" y="4337050"/>
          <p14:tracePt t="49942" x="4048125" y="4319588"/>
          <p14:tracePt t="49948" x="4013200" y="4310063"/>
          <p14:tracePt t="49954" x="3987800" y="4302125"/>
          <p14:tracePt t="49961" x="3960813" y="4284663"/>
          <p14:tracePt t="49968" x="3935413" y="4267200"/>
          <p14:tracePt t="49974" x="3908425" y="4249738"/>
          <p14:tracePt t="49980" x="3890963" y="4222750"/>
          <p14:tracePt t="49987" x="3873500" y="4205288"/>
          <p14:tracePt t="49994" x="3856038" y="4179888"/>
          <p14:tracePt t="50001" x="3848100" y="4152900"/>
          <p14:tracePt t="50006" x="3838575" y="4127500"/>
          <p14:tracePt t="50013" x="3830638" y="4092575"/>
          <p14:tracePt t="50020" x="3821113" y="4065588"/>
          <p14:tracePt t="50027" x="3821113" y="4030663"/>
          <p14:tracePt t="50035" x="3821113" y="3995738"/>
          <p14:tracePt t="50040" x="3821113" y="3952875"/>
          <p14:tracePt t="50046" x="3830638" y="3925888"/>
          <p14:tracePt t="50052" x="3838575" y="3890963"/>
          <p14:tracePt t="50059" x="3848100" y="3848100"/>
          <p14:tracePt t="50067" x="3865563" y="3795713"/>
          <p14:tracePt t="50073" x="3873500" y="3760788"/>
          <p14:tracePt t="50080" x="3900488" y="3743325"/>
          <p14:tracePt t="50086" x="3925888" y="3690938"/>
          <p14:tracePt t="50093" x="3970338" y="3646488"/>
          <p14:tracePt t="50100" x="4005263" y="3621088"/>
          <p14:tracePt t="50105" x="4057650" y="3586163"/>
          <p14:tracePt t="50113" x="4083050" y="3551238"/>
          <p14:tracePt t="50119" x="4110038" y="3524250"/>
          <p14:tracePt t="50125" x="4152900" y="3498850"/>
          <p14:tracePt t="50134" x="4179888" y="3489325"/>
          <p14:tracePt t="50138" x="4205288" y="3471863"/>
          <p14:tracePt t="50146" x="4257675" y="3454400"/>
          <p14:tracePt t="50152" x="4267200" y="3446463"/>
          <p14:tracePt t="50159" x="4292600" y="3436938"/>
          <p14:tracePt t="50166" x="4327525" y="3436938"/>
          <p14:tracePt t="50179" x="4362450" y="3446463"/>
          <p14:tracePt t="50185" x="4379913" y="3454400"/>
          <p14:tracePt t="50191" x="4397375" y="3471863"/>
          <p14:tracePt t="50201" x="4432300" y="3489325"/>
          <p14:tracePt t="50207" x="4459288" y="3506788"/>
          <p14:tracePt t="50212" x="4502150" y="3541713"/>
          <p14:tracePt t="50219" x="4519613" y="3568700"/>
          <p14:tracePt t="50224" x="4546600" y="3576638"/>
          <p14:tracePt t="50231" x="4572000" y="3621088"/>
          <p14:tracePt t="50237" x="4589463" y="3629025"/>
          <p14:tracePt t="50245" x="4614863" y="3656013"/>
          <p14:tracePt t="50252" x="4624388" y="3673475"/>
          <p14:tracePt t="50257" x="4641850" y="3708400"/>
          <p14:tracePt t="50264" x="4659313" y="3725863"/>
          <p14:tracePt t="50270" x="4667250" y="3751263"/>
          <p14:tracePt t="50277" x="4684713" y="3795713"/>
          <p14:tracePt t="50285" x="4694238" y="3821113"/>
          <p14:tracePt t="50290" x="4702175" y="3856038"/>
          <p14:tracePt t="50297" x="4711700" y="3890963"/>
          <p14:tracePt t="50303" x="4719638" y="3943350"/>
          <p14:tracePt t="50310" x="4737100" y="3978275"/>
          <p14:tracePt t="50317" x="4746625" y="4005263"/>
          <p14:tracePt t="50323" x="4746625" y="4030663"/>
          <p14:tracePt t="50330" x="4746625" y="4048125"/>
          <p14:tracePt t="50336" x="4746625" y="4075113"/>
          <p14:tracePt t="50352" x="4746625" y="4092575"/>
          <p14:tracePt t="50355" x="4754563" y="4117975"/>
          <p14:tracePt t="50369" x="4764088" y="4127500"/>
          <p14:tracePt t="50375" x="4764088" y="4135438"/>
          <p14:tracePt t="50388" x="4764088" y="4144963"/>
          <p14:tracePt t="50396" x="4764088" y="4152900"/>
          <p14:tracePt t="50410" x="4764088" y="4162425"/>
          <p14:tracePt t="50435" x="4764088" y="4170363"/>
          <p14:tracePt t="50449" x="4764088" y="4179888"/>
          <p14:tracePt t="50488" x="4764088" y="4187825"/>
          <p14:tracePt t="50502" x="4764088" y="4197350"/>
          <p14:tracePt t="50515" x="4764088" y="4205288"/>
          <p14:tracePt t="50528" x="4754563" y="4205288"/>
          <p14:tracePt t="50548" x="4746625" y="4214813"/>
          <p14:tracePt t="50562" x="4737100" y="4222750"/>
          <p14:tracePt t="50566" x="4729163" y="4222750"/>
          <p14:tracePt t="50574" x="4719638" y="4222750"/>
          <p14:tracePt t="50594" x="4711700" y="4222750"/>
          <p14:tracePt t="50602" x="4694238" y="4232275"/>
          <p14:tracePt t="50613" x="4667250" y="4240213"/>
          <p14:tracePt t="50619" x="4659313" y="4249738"/>
          <p14:tracePt t="50626" x="4641850" y="4249738"/>
          <p14:tracePt t="50633" x="4624388" y="4257675"/>
          <p14:tracePt t="50646" x="4614863" y="4257675"/>
          <p14:tracePt t="50653" x="4597400" y="4257675"/>
          <p14:tracePt t="50662" x="4589463" y="4257675"/>
          <p14:tracePt t="50667" x="4579938" y="4257675"/>
          <p14:tracePt t="50672" x="4572000" y="4267200"/>
          <p14:tracePt t="50693" x="4564063" y="4267200"/>
          <p14:tracePt t="50699" x="4554538" y="4267200"/>
          <p14:tracePt t="51886" x="4579938" y="4240213"/>
          <p14:tracePt t="51892" x="4597400" y="4214813"/>
          <p14:tracePt t="51899" x="4632325" y="4187825"/>
          <p14:tracePt t="51904" x="4659313" y="4144963"/>
          <p14:tracePt t="51913" x="4684713" y="4127500"/>
          <p14:tracePt t="51917" x="4737100" y="4092575"/>
          <p14:tracePt t="51924" x="4764088" y="4065588"/>
          <p14:tracePt t="51932" x="4816475" y="4040188"/>
          <p14:tracePt t="51937" x="4851400" y="4022725"/>
          <p14:tracePt t="51944" x="4894263" y="3995738"/>
          <p14:tracePt t="51950" x="4946650" y="3987800"/>
          <p14:tracePt t="51959" x="4991100" y="3970338"/>
          <p14:tracePt t="51969" x="5033963" y="3952875"/>
          <p14:tracePt t="51974" x="5068888" y="3935413"/>
          <p14:tracePt t="51976" x="5095875" y="3935413"/>
          <p14:tracePt t="51983" x="5156200" y="3917950"/>
          <p14:tracePt t="51990" x="5191125" y="3908425"/>
          <p14:tracePt t="51996" x="5226050" y="3900488"/>
          <p14:tracePt t="52003" x="5270500" y="3890963"/>
          <p14:tracePt t="52010" x="5313363" y="3890963"/>
          <p14:tracePt t="52016" x="5365750" y="3883025"/>
          <p14:tracePt t="52023" x="5410200" y="3883025"/>
          <p14:tracePt t="52029" x="5453063" y="3865563"/>
          <p14:tracePt t="52036" x="5487988" y="3865563"/>
          <p14:tracePt t="52042" x="5522913" y="3856038"/>
          <p14:tracePt t="52050" x="5557838" y="3830638"/>
          <p14:tracePt t="52056" x="5592763" y="3830638"/>
          <p14:tracePt t="52062" x="5627688" y="3830638"/>
          <p14:tracePt t="52068" x="5645150" y="3821113"/>
          <p14:tracePt t="52076" x="5680075" y="3813175"/>
          <p14:tracePt t="52085" x="5732463" y="3803650"/>
          <p14:tracePt t="52090" x="5767388" y="3795713"/>
          <p14:tracePt t="52103" x="5862638" y="3795713"/>
          <p14:tracePt t="52107" x="5924550" y="3778250"/>
          <p14:tracePt t="52115" x="5984875" y="3778250"/>
          <p14:tracePt t="52121" x="6046788" y="3778250"/>
          <p14:tracePt t="52131" x="6107113" y="3778250"/>
          <p14:tracePt t="52138" x="6169025" y="3778250"/>
          <p14:tracePt t="52144" x="6229350" y="3786188"/>
          <p14:tracePt t="52152" x="6326188" y="3786188"/>
          <p14:tracePt t="52155" x="6430963" y="3803650"/>
          <p14:tracePt t="52162" x="6535738" y="3821113"/>
          <p14:tracePt t="52167" x="6596063" y="3838575"/>
          <p14:tracePt t="52175" x="6683375" y="3838575"/>
          <p14:tracePt t="52182" x="6780213" y="3865563"/>
          <p14:tracePt t="52187" x="6840538" y="3873500"/>
          <p14:tracePt t="52195" x="6910388" y="3883025"/>
          <p14:tracePt t="52201" x="6970713" y="3890963"/>
          <p14:tracePt t="52207" x="7023100" y="3900488"/>
          <p14:tracePt t="52215" x="7075488" y="3900488"/>
          <p14:tracePt t="52221" x="7127875" y="3908425"/>
          <p14:tracePt t="52226" x="7189788" y="3917950"/>
          <p14:tracePt t="52233" x="7232650" y="3935413"/>
          <p14:tracePt t="52240" x="7285038" y="3943350"/>
          <p14:tracePt t="52247" x="7319963" y="3943350"/>
          <p14:tracePt t="52253" x="7329488" y="3943350"/>
          <p14:tracePt t="52260" x="7364413" y="3943350"/>
          <p14:tracePt t="52266" x="7381875" y="3952875"/>
          <p14:tracePt t="52273" x="7399338" y="3960813"/>
          <p14:tracePt t="52282" x="7407275" y="3970338"/>
          <p14:tracePt t="52286" x="7424738" y="3978275"/>
          <p14:tracePt t="52292" x="7434263" y="3995738"/>
          <p14:tracePt t="52299" x="7442200" y="3995738"/>
          <p14:tracePt t="52305" x="7451725" y="3995738"/>
          <p14:tracePt t="52314" x="7459663" y="4013200"/>
          <p14:tracePt t="52319" x="7469188" y="4022725"/>
          <p14:tracePt t="52325" x="7477125" y="4022725"/>
          <p14:tracePt t="52333" x="7477125" y="4030663"/>
          <p14:tracePt t="52339" x="7486650" y="4040188"/>
          <p14:tracePt t="52347" x="7494588" y="4048125"/>
          <p14:tracePt t="52358" x="7494588" y="4057650"/>
          <p14:tracePt t="52373" x="7494588" y="4065588"/>
          <p14:tracePt t="52385" x="7494588" y="4083050"/>
          <p14:tracePt t="52392" x="7494588" y="4092575"/>
          <p14:tracePt t="52404" x="7494588" y="4100513"/>
          <p14:tracePt t="52412" x="7494588" y="4117975"/>
          <p14:tracePt t="52417" x="7486650" y="4117975"/>
          <p14:tracePt t="52424" x="7486650" y="4135438"/>
          <p14:tracePt t="52431" x="7477125" y="4135438"/>
          <p14:tracePt t="52443" x="7469188" y="4152900"/>
          <p14:tracePt t="52450" x="7459663" y="4170363"/>
          <p14:tracePt t="52457" x="7442200" y="4179888"/>
          <p14:tracePt t="52464" x="7434263" y="4179888"/>
          <p14:tracePt t="52470" x="7407275" y="4197350"/>
          <p14:tracePt t="52476" x="7399338" y="4205288"/>
          <p14:tracePt t="52483" x="7381875" y="4205288"/>
          <p14:tracePt t="52491" x="7364413" y="4222750"/>
          <p14:tracePt t="52498" x="7329488" y="4249738"/>
          <p14:tracePt t="52504" x="7312025" y="4257675"/>
          <p14:tracePt t="52510" x="7277100" y="4275138"/>
          <p14:tracePt t="52517" x="7250113" y="4292600"/>
          <p14:tracePt t="52523" x="7224713" y="4302125"/>
          <p14:tracePt t="52531" x="7189788" y="4327525"/>
          <p14:tracePt t="52536" x="7162800" y="4337050"/>
          <p14:tracePt t="52543" x="7137400" y="4344988"/>
          <p14:tracePt t="52549" x="7102475" y="4344988"/>
          <p14:tracePt t="52556" x="7075488" y="4354513"/>
          <p14:tracePt t="52565" x="7032625" y="4362450"/>
          <p14:tracePt t="52569" x="6988175" y="4362450"/>
          <p14:tracePt t="52576" x="6935788" y="4379913"/>
          <p14:tracePt t="52583" x="6910388" y="4379913"/>
          <p14:tracePt t="52590" x="6883400" y="4371975"/>
          <p14:tracePt t="52596" x="6850063" y="4362450"/>
          <p14:tracePt t="52602" x="6840538" y="4354513"/>
          <p14:tracePt t="52612" x="6815138" y="4337050"/>
          <p14:tracePt t="52619" x="6805613" y="4310063"/>
          <p14:tracePt t="52623" x="6788150" y="4302125"/>
          <p14:tracePt t="52633" x="6770688" y="4275138"/>
          <p14:tracePt t="52636" x="6762750" y="4257675"/>
          <p14:tracePt t="52642" x="6762750" y="4222750"/>
          <p14:tracePt t="52649" x="6753225" y="4205288"/>
          <p14:tracePt t="52655" x="6753225" y="4144963"/>
          <p14:tracePt t="52661" x="6753225" y="4117975"/>
          <p14:tracePt t="52668" x="6762750" y="4065588"/>
          <p14:tracePt t="52676" x="6780213" y="4022725"/>
          <p14:tracePt t="52682" x="6823075" y="3970338"/>
          <p14:tracePt t="52688" x="6850063" y="3925888"/>
          <p14:tracePt t="52697" x="6865938" y="3883025"/>
          <p14:tracePt t="52701" x="6918325" y="3838575"/>
          <p14:tracePt t="52707" x="6945313" y="3813175"/>
          <p14:tracePt t="52715" x="6988175" y="3778250"/>
          <p14:tracePt t="52722" x="7023100" y="3760788"/>
          <p14:tracePt t="52731" x="7058025" y="3725863"/>
          <p14:tracePt t="52734" x="7085013" y="3716338"/>
          <p14:tracePt t="52741" x="7119938" y="3708400"/>
          <p14:tracePt t="52748" x="7162800" y="3698875"/>
          <p14:tracePt t="52754" x="7189788" y="3698875"/>
          <p14:tracePt t="52763" x="7215188" y="3698875"/>
          <p14:tracePt t="52774" x="7312025" y="3708400"/>
          <p14:tracePt t="52781" x="7337425" y="3725863"/>
          <p14:tracePt t="52786" x="7364413" y="3751263"/>
          <p14:tracePt t="52793" x="7389813" y="3778250"/>
          <p14:tracePt t="52800" x="7416800" y="3803650"/>
          <p14:tracePt t="52806" x="7424738" y="3830638"/>
          <p14:tracePt t="52815" x="7442200" y="3838575"/>
          <p14:tracePt t="52820" x="7451725" y="3873500"/>
          <p14:tracePt t="52826" x="7469188" y="3890963"/>
          <p14:tracePt t="52833" x="7477125" y="3908425"/>
          <p14:tracePt t="52840" x="7486650" y="3935413"/>
          <p14:tracePt t="52857" x="7486650" y="3960813"/>
          <p14:tracePt t="52859" x="7486650" y="3970338"/>
          <p14:tracePt t="52865" x="7486650" y="3995738"/>
          <p14:tracePt t="52872" x="7486650" y="4013200"/>
          <p14:tracePt t="52878" x="7486650" y="4030663"/>
          <p14:tracePt t="52885" x="7486650" y="4057650"/>
          <p14:tracePt t="52893" x="7486650" y="4100513"/>
          <p14:tracePt t="52898" x="7477125" y="4135438"/>
          <p14:tracePt t="52906" x="7469188" y="4162425"/>
          <p14:tracePt t="52912" x="7442200" y="4214813"/>
          <p14:tracePt t="52919" x="7424738" y="4249738"/>
          <p14:tracePt t="52926" x="7407275" y="4292600"/>
          <p14:tracePt t="52933" x="7381875" y="4327525"/>
          <p14:tracePt t="52938" x="7354888" y="4362450"/>
          <p14:tracePt t="52944" x="7337425" y="4389438"/>
          <p14:tracePt t="52951" x="7312025" y="4414838"/>
          <p14:tracePt t="52958" x="7302500" y="4432300"/>
          <p14:tracePt t="52966" x="7267575" y="4459288"/>
          <p14:tracePt t="52972" x="7259638" y="4467225"/>
          <p14:tracePt t="52977" x="7232650" y="4476750"/>
          <p14:tracePt t="52984" x="7224713" y="4484688"/>
          <p14:tracePt t="52991" x="7207250" y="4502150"/>
          <p14:tracePt t="52998" x="7180263" y="4511675"/>
          <p14:tracePt t="53004" x="7162800" y="4519613"/>
          <p14:tracePt t="53011" x="7145338" y="4519613"/>
          <p14:tracePt t="53017" x="7102475" y="4529138"/>
          <p14:tracePt t="53024" x="7067550" y="4529138"/>
          <p14:tracePt t="53031" x="7023100" y="4529138"/>
          <p14:tracePt t="53036" x="6980238" y="4529138"/>
          <p14:tracePt t="53043" x="6927850" y="4529138"/>
          <p14:tracePt t="53050" x="6883400" y="4519613"/>
          <p14:tracePt t="53057" x="6850063" y="4519613"/>
          <p14:tracePt t="53065" x="6815138" y="4511675"/>
          <p14:tracePt t="53070" x="6797675" y="4502150"/>
          <p14:tracePt t="53077" x="6745288" y="4484688"/>
          <p14:tracePt t="53083" x="6727825" y="4484688"/>
          <p14:tracePt t="53090" x="6700838" y="4476750"/>
          <p14:tracePt t="53097" x="6665913" y="4459288"/>
          <p14:tracePt t="53103" x="6657975" y="4441825"/>
          <p14:tracePt t="53110" x="6630988" y="4432300"/>
          <p14:tracePt t="53116" x="6630988" y="4424363"/>
          <p14:tracePt t="53123" x="6613525" y="4414838"/>
          <p14:tracePt t="53129" x="6605588" y="4397375"/>
          <p14:tracePt t="53135" x="6596063" y="4379913"/>
          <p14:tracePt t="53142" x="6588125" y="4362450"/>
          <p14:tracePt t="53149" x="6578600" y="4337050"/>
          <p14:tracePt t="53161" x="6578600" y="4310063"/>
          <p14:tracePt t="53165" x="6578600" y="4292600"/>
          <p14:tracePt t="53168" x="6578600" y="4275138"/>
          <p14:tracePt t="53176" x="6578600" y="4240213"/>
          <p14:tracePt t="53182" x="6578600" y="4222750"/>
          <p14:tracePt t="53193" x="6578600" y="4197350"/>
          <p14:tracePt t="53200" x="6588125" y="4179888"/>
          <p14:tracePt t="53204" x="6596063" y="4144963"/>
          <p14:tracePt t="53210" x="6613525" y="4110038"/>
          <p14:tracePt t="53217" x="6630988" y="4083050"/>
          <p14:tracePt t="53223" x="6657975" y="4048125"/>
          <p14:tracePt t="53228" x="6692900" y="3995738"/>
          <p14:tracePt t="53235" x="6727825" y="3970338"/>
          <p14:tracePt t="53242" x="6770688" y="3925888"/>
          <p14:tracePt t="53249" x="6823075" y="3890963"/>
          <p14:tracePt t="53254" x="6858000" y="3856038"/>
          <p14:tracePt t="53261" x="6892925" y="3830638"/>
          <p14:tracePt t="53268" x="6927850" y="3813175"/>
          <p14:tracePt t="53273" x="6970713" y="3795713"/>
          <p14:tracePt t="53280" x="7015163" y="3786188"/>
          <p14:tracePt t="53287" x="7050088" y="3778250"/>
          <p14:tracePt t="53294" x="7085013" y="3778250"/>
          <p14:tracePt t="53300" x="7110413" y="3778250"/>
          <p14:tracePt t="53308" x="7137400" y="3778250"/>
          <p14:tracePt t="53316" x="7162800" y="3786188"/>
          <p14:tracePt t="53321" x="7189788" y="3803650"/>
          <p14:tracePt t="53327" x="7197725" y="3803650"/>
          <p14:tracePt t="53333" x="7207250" y="3813175"/>
          <p14:tracePt t="53341" x="7224713" y="3830638"/>
          <p14:tracePt t="53350" x="7242175" y="3856038"/>
          <p14:tracePt t="53359" x="7259638" y="3873500"/>
          <p14:tracePt t="53366" x="7267575" y="3900488"/>
          <p14:tracePt t="53372" x="7277100" y="3908425"/>
          <p14:tracePt t="53380" x="7277100" y="3935413"/>
          <p14:tracePt t="53386" x="7285038" y="3952875"/>
          <p14:tracePt t="53393" x="7285038" y="3970338"/>
          <p14:tracePt t="53400" x="7285038" y="3995738"/>
          <p14:tracePt t="53406" x="7285038" y="4030663"/>
          <p14:tracePt t="53412" x="7277100" y="4075113"/>
          <p14:tracePt t="53420" x="7267575" y="4110038"/>
          <p14:tracePt t="53426" x="7250113" y="4144963"/>
          <p14:tracePt t="53432" x="7250113" y="4187825"/>
          <p14:tracePt t="53440" x="7215188" y="4257675"/>
          <p14:tracePt t="53447" x="7197725" y="4292600"/>
          <p14:tracePt t="53452" x="7180263" y="4327525"/>
          <p14:tracePt t="53458" x="7145338" y="4379913"/>
          <p14:tracePt t="53465" x="7119938" y="4406900"/>
          <p14:tracePt t="53472" x="7085013" y="4432300"/>
          <p14:tracePt t="53479" x="7050088" y="4476750"/>
          <p14:tracePt t="53486" x="6997700" y="4484688"/>
          <p14:tracePt t="53492" x="6962775" y="4511675"/>
          <p14:tracePt t="53499" x="6910388" y="4529138"/>
          <p14:tracePt t="53505" x="6865938" y="4537075"/>
          <p14:tracePt t="53513" x="6815138" y="4564063"/>
          <p14:tracePt t="53517" x="6770688" y="4564063"/>
          <p14:tracePt t="53526" x="6727825" y="4564063"/>
          <p14:tracePt t="53533" x="6692900" y="4564063"/>
          <p14:tracePt t="53537" x="6657975" y="4564063"/>
          <p14:tracePt t="53544" x="6623050" y="4564063"/>
          <p14:tracePt t="53550" x="6596063" y="4554538"/>
          <p14:tracePt t="53558" x="6561138" y="4554538"/>
          <p14:tracePt t="53565" x="6526213" y="4537075"/>
          <p14:tracePt t="53571" x="6491288" y="4519613"/>
          <p14:tracePt t="53577" x="6438900" y="4494213"/>
          <p14:tracePt t="53584" x="6421438" y="4476750"/>
          <p14:tracePt t="53591" x="6386513" y="4441825"/>
          <p14:tracePt t="53597" x="6369050" y="4406900"/>
          <p14:tracePt t="53604" x="6351588" y="4389438"/>
          <p14:tracePt t="53611" x="6343650" y="4337050"/>
          <p14:tracePt t="53617" x="6343650" y="4310063"/>
          <p14:tracePt t="53624" x="6343650" y="4257675"/>
          <p14:tracePt t="53631" x="6361113" y="4222750"/>
          <p14:tracePt t="53636" x="6386513" y="4162425"/>
          <p14:tracePt t="53643" x="6413500" y="4100513"/>
          <p14:tracePt t="53650" x="6448425" y="4030663"/>
          <p14:tracePt t="53657" x="6491288" y="3952875"/>
          <p14:tracePt t="53663" x="6535738" y="3890963"/>
          <p14:tracePt t="53669" x="6578600" y="3813175"/>
          <p14:tracePt t="53676" x="6623050" y="3760788"/>
          <p14:tracePt t="53682" x="6692900" y="3716338"/>
          <p14:tracePt t="53689" x="6745288" y="3673475"/>
          <p14:tracePt t="53701" x="6797675" y="3638550"/>
          <p14:tracePt t="53708" x="6858000" y="3621088"/>
          <p14:tracePt t="53711" x="6910388" y="3594100"/>
          <p14:tracePt t="53715" x="6953250" y="3568700"/>
          <p14:tracePt t="53722" x="6980238" y="3568700"/>
          <p14:tracePt t="53730" x="7005638" y="3559175"/>
          <p14:tracePt t="53747" x="7058025" y="3559175"/>
          <p14:tracePt t="53749" x="7085013" y="3559175"/>
          <p14:tracePt t="53755" x="7102475" y="3559175"/>
          <p14:tracePt t="53764" x="7119938" y="3559175"/>
          <p14:tracePt t="53767" x="7137400" y="3568700"/>
          <p14:tracePt t="53776" x="7154863" y="3576638"/>
          <p14:tracePt t="53782" x="7162800" y="3594100"/>
          <p14:tracePt t="53787" x="7172325" y="3594100"/>
          <p14:tracePt t="53797" x="7189788" y="3621088"/>
          <p14:tracePt t="53801" x="7197725" y="3638550"/>
          <p14:tracePt t="53808" x="7207250" y="3638550"/>
          <p14:tracePt t="53815" x="7215188" y="3663950"/>
          <p14:tracePt t="53820" x="7215188" y="3681413"/>
          <p14:tracePt t="53828" x="7224713" y="3708400"/>
          <p14:tracePt t="53834" x="7232650" y="3716338"/>
          <p14:tracePt t="53841" x="7232650" y="3725863"/>
          <p14:tracePt t="53849" x="7242175" y="3743325"/>
          <p14:tracePt t="53853" x="7242175" y="3751263"/>
          <p14:tracePt t="53860" x="7242175" y="3760788"/>
          <p14:tracePt t="53866" x="7242175" y="3768725"/>
          <p14:tracePt t="53881" x="7242175" y="3778250"/>
          <p14:tracePt t="53886" x="7242175" y="3786188"/>
          <p14:tracePt t="53915" x="7242175" y="3795713"/>
          <p14:tracePt t="53933" x="7242175" y="3803650"/>
          <p14:tracePt t="53947" x="7242175" y="3813175"/>
          <p14:tracePt t="54179" x="7242175" y="3821113"/>
          <p14:tracePt t="54186" x="7242175" y="3830638"/>
          <p14:tracePt t="54191" x="7232650" y="3830638"/>
          <p14:tracePt t="54199" x="7224713" y="3848100"/>
          <p14:tracePt t="54204" x="7224713" y="3856038"/>
          <p14:tracePt t="54211" x="7207250" y="3865563"/>
          <p14:tracePt t="54217" x="7197725" y="3865563"/>
          <p14:tracePt t="54224" x="7197725" y="3873500"/>
          <p14:tracePt t="54231" x="7189788" y="3883025"/>
          <p14:tracePt t="54235" x="7180263" y="3883025"/>
          <p14:tracePt t="54243" x="7172325" y="3883025"/>
          <p14:tracePt t="54248" x="7172325" y="3890963"/>
          <p14:tracePt t="54263" x="7162800" y="3900488"/>
          <p14:tracePt t="54269" x="7154863" y="3908425"/>
          <p14:tracePt t="54289" x="7154863" y="3917950"/>
          <p14:tracePt t="54302" x="7145338" y="3917950"/>
          <p14:tracePt t="54315" x="7145338" y="3925888"/>
          <p14:tracePt t="54322" x="7137400" y="3925888"/>
          <p14:tracePt t="54369" x="7137400" y="3935413"/>
          <p14:tracePt t="54600" x="7137400" y="3943350"/>
          <p14:tracePt t="54640" x="7137400" y="3952875"/>
          <p14:tracePt t="54693" x="7137400" y="3960813"/>
          <p14:tracePt t="54699" x="7127875" y="3970338"/>
          <p14:tracePt t="54726" x="7119938" y="3970338"/>
          <p14:tracePt t="54730" x="7110413" y="3978275"/>
          <p14:tracePt t="54736" x="7102475" y="3978275"/>
          <p14:tracePt t="54763" x="7058025" y="3995738"/>
          <p14:tracePt t="54770" x="7032625" y="4005263"/>
          <p14:tracePt t="54776" x="7023100" y="4005263"/>
          <p14:tracePt t="54783" x="7015163" y="4005263"/>
          <p14:tracePt t="54789" x="6997700" y="4005263"/>
          <p14:tracePt t="54796" x="6988175" y="4005263"/>
          <p14:tracePt t="54802" x="6970713" y="4005263"/>
          <p14:tracePt t="54808" x="6962775" y="4005263"/>
          <p14:tracePt t="54816" x="6945313" y="4005263"/>
          <p14:tracePt t="54823" x="6935788" y="4005263"/>
          <p14:tracePt t="54829" x="6927850" y="4005263"/>
          <p14:tracePt t="54836" x="6918325" y="4005263"/>
          <p14:tracePt t="54843" x="6910388" y="4005263"/>
          <p14:tracePt t="54869" x="6900863" y="4005263"/>
          <p14:tracePt t="54882" x="6892925" y="4005263"/>
          <p14:tracePt t="54907" x="6883400" y="4005263"/>
          <p14:tracePt t="54950" x="6875463" y="4005263"/>
          <p14:tracePt t="54990" x="6865938" y="4005263"/>
          <p14:tracePt t="55003" x="6858000" y="4005263"/>
          <p14:tracePt t="55009" x="6850063" y="4005263"/>
          <p14:tracePt t="55028" x="6840538" y="4005263"/>
          <p14:tracePt t="55035" x="6832600" y="4005263"/>
          <p14:tracePt t="55042" x="6823075" y="4005263"/>
          <p14:tracePt t="55049" x="6823075" y="3995738"/>
          <p14:tracePt t="55054" x="6805613" y="3995738"/>
          <p14:tracePt t="55060" x="6788150" y="3978275"/>
          <p14:tracePt t="55066" x="6780213" y="3960813"/>
          <p14:tracePt t="55073" x="6753225" y="3952875"/>
          <p14:tracePt t="55080" x="6727825" y="3925888"/>
          <p14:tracePt t="55086" x="6675438" y="3908425"/>
          <p14:tracePt t="55092" x="6648450" y="3873500"/>
          <p14:tracePt t="55099" x="6613525" y="3856038"/>
          <p14:tracePt t="55106" x="6570663" y="3838575"/>
          <p14:tracePt t="55113" x="6543675" y="3821113"/>
          <p14:tracePt t="55119" x="6508750" y="3778250"/>
          <p14:tracePt t="55126" x="6465888" y="3760788"/>
          <p14:tracePt t="55132" x="6430963" y="3708400"/>
          <p14:tracePt t="55138" x="6403975" y="3673475"/>
          <p14:tracePt t="55151" x="6361113" y="3629025"/>
          <p14:tracePt t="55158" x="6326188" y="3576638"/>
          <p14:tracePt t="55161" x="6256338" y="3506788"/>
          <p14:tracePt t="55165" x="6186488" y="3446463"/>
          <p14:tracePt t="55171" x="6116638" y="3386138"/>
          <p14:tracePt t="55184" x="6037263" y="3333750"/>
          <p14:tracePt t="55188" x="5984875" y="3281363"/>
          <p14:tracePt t="55190" x="5924550" y="3219450"/>
          <p14:tracePt t="55198" x="5862638" y="3167063"/>
          <p14:tracePt t="55204" x="5827713" y="3132138"/>
          <p14:tracePt t="55213" x="5802313" y="3089275"/>
          <p14:tracePt t="55217" x="5757863" y="3062288"/>
          <p14:tracePt t="55225" x="5722938" y="3019425"/>
          <p14:tracePt t="55230" x="5697538" y="3001963"/>
          <p14:tracePt t="55237" x="5645150" y="2957513"/>
          <p14:tracePt t="55249" x="5592763" y="2914650"/>
          <p14:tracePt t="55257" x="5462588" y="2827338"/>
          <p14:tracePt t="55263" x="5392738" y="2782888"/>
          <p14:tracePt t="55270" x="5330825" y="2740025"/>
          <p14:tracePt t="55277" x="5278438" y="2705100"/>
          <p14:tracePt t="55283" x="5226050" y="2678113"/>
          <p14:tracePt t="55290" x="5173663" y="2660650"/>
          <p14:tracePt t="55297" x="5130800" y="2625725"/>
          <p14:tracePt t="55308" x="5086350" y="2608263"/>
          <p14:tracePt t="55311" x="5068888" y="2582863"/>
          <p14:tracePt t="55316" x="5026025" y="2565400"/>
          <p14:tracePt t="55323" x="4981575" y="2547938"/>
          <p14:tracePt t="55331" x="4929188" y="2503488"/>
          <p14:tracePt t="55339" x="4876800" y="2495550"/>
          <p14:tracePt t="55352" x="4806950" y="2451100"/>
          <p14:tracePt t="55355" x="4754563" y="2416175"/>
          <p14:tracePt t="55362" x="4719638" y="2398713"/>
          <p14:tracePt t="55368" x="4694238" y="2373313"/>
          <p14:tracePt t="55375" x="4659313" y="2346325"/>
          <p14:tracePt t="55382" x="4632325" y="2328863"/>
          <p14:tracePt t="55388" x="4606925" y="2303463"/>
          <p14:tracePt t="55396" x="4572000" y="2293938"/>
          <p14:tracePt t="55402" x="4564063" y="2286000"/>
          <p14:tracePt t="55409" x="4546600" y="2268538"/>
          <p14:tracePt t="55414" x="4529138" y="2260600"/>
          <p14:tracePt t="55422" x="4511675" y="2243138"/>
          <p14:tracePt t="55429" x="4494213" y="2225675"/>
          <p14:tracePt t="55435" x="4484688" y="2225675"/>
          <p14:tracePt t="55442" x="4467225" y="2216150"/>
          <p14:tracePt t="55447" x="4459288" y="2208213"/>
          <p14:tracePt t="55456" x="4449763" y="2198688"/>
          <p14:tracePt t="55467" x="4432300" y="2198688"/>
          <p14:tracePt t="55474" x="4432300" y="2190750"/>
          <p14:tracePt t="55487" x="4424363" y="2181225"/>
          <p14:tracePt t="55506" x="4424363" y="2173288"/>
          <p14:tracePt t="55535" x="4424363" y="2163763"/>
          <p14:tracePt t="55547" x="4432300" y="2163763"/>
          <p14:tracePt t="55553" x="4441825" y="2163763"/>
          <p14:tracePt t="55568" x="4449763" y="2163763"/>
          <p14:tracePt t="55573" x="4467225" y="2163763"/>
          <p14:tracePt t="55580" x="4476750" y="2163763"/>
          <p14:tracePt t="55595" x="4494213" y="2163763"/>
          <p14:tracePt t="55599" x="4519613" y="2173288"/>
          <p14:tracePt t="55606" x="4529138" y="2181225"/>
          <p14:tracePt t="55613" x="4554538" y="2190750"/>
          <p14:tracePt t="55620" x="4564063" y="2208213"/>
          <p14:tracePt t="55626" x="4589463" y="2225675"/>
          <p14:tracePt t="55632" x="4606925" y="2243138"/>
          <p14:tracePt t="55639" x="4614863" y="2268538"/>
          <p14:tracePt t="55647" x="4614863" y="2278063"/>
          <p14:tracePt t="55653" x="4624388" y="2293938"/>
          <p14:tracePt t="55659" x="4632325" y="2311400"/>
          <p14:tracePt t="55665" x="4641850" y="2328863"/>
          <p14:tracePt t="55673" x="4641850" y="2346325"/>
          <p14:tracePt t="55679" x="4649788" y="2363788"/>
          <p14:tracePt t="55686" x="4649788" y="2373313"/>
          <p14:tracePt t="55693" x="4649788" y="2381250"/>
          <p14:tracePt t="55698" x="4649788" y="2390775"/>
          <p14:tracePt t="55705" x="4649788" y="2408238"/>
          <p14:tracePt t="55713" x="4641850" y="2416175"/>
          <p14:tracePt t="55719" x="4632325" y="2425700"/>
          <p14:tracePt t="55724" x="4614863" y="2425700"/>
          <p14:tracePt t="55731" x="4614863" y="2443163"/>
          <p14:tracePt t="55739" x="4606925" y="2451100"/>
          <p14:tracePt t="55746" x="4589463" y="2460625"/>
          <p14:tracePt t="55751" x="4579938" y="2460625"/>
          <p14:tracePt t="55758" x="4572000" y="2460625"/>
          <p14:tracePt t="55764" x="4546600" y="2468563"/>
          <p14:tracePt t="55776" x="4537075" y="2478088"/>
          <p14:tracePt t="55781" x="4519613" y="2478088"/>
          <p14:tracePt t="55784" x="4502150" y="2478088"/>
          <p14:tracePt t="55797" x="4476750" y="2478088"/>
          <p14:tracePt t="55803" x="4467225" y="2478088"/>
          <p14:tracePt t="55812" x="4449763" y="2478088"/>
          <p14:tracePt t="55817" x="4432300" y="2468563"/>
          <p14:tracePt t="55831" x="4424363" y="2468563"/>
          <p14:tracePt t="55837" x="4414838" y="2468563"/>
          <p14:tracePt t="55848" x="4406900" y="2468563"/>
          <p14:tracePt t="55863" x="4397375" y="2460625"/>
          <p14:tracePt t="55877" x="4397375" y="2451100"/>
          <p14:tracePt t="55882" x="4389438" y="2451100"/>
          <p14:tracePt t="55889" x="4389438" y="2443163"/>
          <p14:tracePt t="55904" x="4389438" y="2433638"/>
          <p14:tracePt t="55916" x="4389438" y="2425700"/>
          <p14:tracePt t="55949" x="4389438" y="2416175"/>
          <p14:tracePt t="55956" x="4389438" y="2408238"/>
          <p14:tracePt t="55982" x="4389438" y="2398713"/>
          <p14:tracePt t="55989" x="4397375" y="2390775"/>
          <p14:tracePt t="55996" x="4397375" y="2381250"/>
          <p14:tracePt t="56006" x="4414838" y="2381250"/>
          <p14:tracePt t="56007" x="4424363" y="2373313"/>
          <p14:tracePt t="56014" x="4424363" y="2363788"/>
          <p14:tracePt t="56021" x="4432300" y="2363788"/>
          <p14:tracePt t="56028" x="4441825" y="2363788"/>
          <p14:tracePt t="56036" x="4449763" y="2363788"/>
          <p14:tracePt t="56041" x="4449763" y="2355850"/>
          <p14:tracePt t="56048" x="4467225" y="2346325"/>
          <p14:tracePt t="56055" x="4476750" y="2346325"/>
          <p14:tracePt t="56062" x="4484688" y="2346325"/>
          <p14:tracePt t="56067" x="4494213" y="2346325"/>
          <p14:tracePt t="56081" x="4502150" y="2355850"/>
          <p14:tracePt t="56087" x="4519613" y="2355850"/>
          <p14:tracePt t="56096" x="4537075" y="2373313"/>
          <p14:tracePt t="56100" x="4554538" y="2390775"/>
          <p14:tracePt t="56107" x="4579938" y="2408238"/>
          <p14:tracePt t="56114" x="4606925" y="2451100"/>
          <p14:tracePt t="56120" x="4624388" y="2503488"/>
          <p14:tracePt t="56128" x="4667250" y="2565400"/>
          <p14:tracePt t="56133" x="4684713" y="2635250"/>
          <p14:tracePt t="56141" x="4719638" y="2713038"/>
          <p14:tracePt t="56147" x="4754563" y="2800350"/>
          <p14:tracePt t="56154" x="4781550" y="2879725"/>
          <p14:tracePt t="56161" x="4806950" y="2940050"/>
          <p14:tracePt t="56166" x="4833938" y="3019425"/>
          <p14:tracePt t="56174" x="4868863" y="3079750"/>
          <p14:tracePt t="56180" x="4868863" y="3159125"/>
          <p14:tracePt t="56186" x="4876800" y="3228975"/>
          <p14:tracePt t="56193" x="4886325" y="3289300"/>
          <p14:tracePt t="56199" x="4886325" y="3394075"/>
          <p14:tracePt t="56206" x="4886325" y="3463925"/>
          <p14:tracePt t="56212" x="4886325" y="3541713"/>
          <p14:tracePt t="56219" x="4876800" y="3621088"/>
          <p14:tracePt t="56225" x="4876800" y="3690938"/>
          <p14:tracePt t="56232" x="4876800" y="3768725"/>
          <p14:tracePt t="56239" x="4859338" y="3830638"/>
          <p14:tracePt t="56246" x="4851400" y="3900488"/>
          <p14:tracePt t="56253" x="4841875" y="3935413"/>
          <p14:tracePt t="56258" x="4833938" y="3995738"/>
          <p14:tracePt t="56265" x="4824413" y="4057650"/>
          <p14:tracePt t="56272" x="4806950" y="4083050"/>
          <p14:tracePt t="56279" x="4799013" y="4117975"/>
          <p14:tracePt t="56285" x="4781550" y="4135438"/>
          <p14:tracePt t="56291" x="4772025" y="4170363"/>
          <p14:tracePt t="56297" x="4754563" y="4187825"/>
          <p14:tracePt t="56304" x="4754563" y="4214813"/>
          <p14:tracePt t="56311" x="4737100" y="4232275"/>
          <p14:tracePt t="56317" x="4729163" y="4249738"/>
          <p14:tracePt t="56325" x="4719638" y="4257675"/>
          <p14:tracePt t="56331" x="4711700" y="4275138"/>
          <p14:tracePt t="56338" x="4702175" y="4284663"/>
          <p14:tracePt t="56345" x="4702175" y="4292600"/>
          <p14:tracePt t="56351" x="4694238" y="4302125"/>
          <p14:tracePt t="56357" x="4694238" y="4310063"/>
          <p14:tracePt t="56363" x="4684713" y="4319588"/>
          <p14:tracePt t="56370" x="4684713" y="4327525"/>
          <p14:tracePt t="56384" x="4676775" y="4327525"/>
          <p14:tracePt t="56390" x="4667250" y="4327525"/>
          <p14:tracePt t="56399" x="4667250" y="4337050"/>
          <p14:tracePt t="56402" x="4659313" y="4344988"/>
          <p14:tracePt t="56410" x="4659313" y="4354513"/>
          <p14:tracePt t="56424" x="4659313" y="4362450"/>
          <p14:tracePt t="56444" x="4649788" y="4362450"/>
          <p14:tracePt t="56450" x="4649788" y="4371975"/>
          <p14:tracePt t="56456" x="4641850" y="4371975"/>
          <p14:tracePt t="56476" x="4641850" y="4379913"/>
          <p14:tracePt t="57015" x="4649788" y="4379913"/>
          <p14:tracePt t="57031" x="4649788" y="4371975"/>
          <p14:tracePt t="57045" x="4649788" y="4362450"/>
          <p14:tracePt t="57057" x="4659313" y="4362450"/>
          <p14:tracePt t="57070" x="4667250" y="4362450"/>
          <p14:tracePt t="57077" x="4676775" y="4362450"/>
          <p14:tracePt t="57151" x="4676775" y="4354513"/>
          <p14:tracePt t="57170" x="4684713" y="4344988"/>
          <p14:tracePt t="57182" x="4694238" y="4337050"/>
          <p14:tracePt t="57194" x="4702175" y="4337050"/>
          <p14:tracePt t="57200" x="4711700" y="4337050"/>
          <p14:tracePt t="57207" x="4719638" y="4337050"/>
          <p14:tracePt t="57228" x="4737100" y="4337050"/>
          <p14:tracePt t="57234" x="4746625" y="4337050"/>
          <p14:tracePt t="57260" x="4754563" y="4337050"/>
          <p14:tracePt t="57274" x="4764088" y="4337050"/>
          <p14:tracePt t="57553" x="4789488" y="4327525"/>
          <p14:tracePt t="57559" x="4816475" y="4319588"/>
          <p14:tracePt t="57564" x="4841875" y="4310063"/>
          <p14:tracePt t="57569" x="4886325" y="4302125"/>
          <p14:tracePt t="57578" x="4946650" y="4292600"/>
          <p14:tracePt t="57582" x="4999038" y="4292600"/>
          <p14:tracePt t="57590" x="5051425" y="4292600"/>
          <p14:tracePt t="57595" x="5095875" y="4292600"/>
          <p14:tracePt t="57602" x="5138738" y="4292600"/>
          <p14:tracePt t="57610" x="5173663" y="4302125"/>
          <p14:tracePt t="57615" x="5200650" y="4310063"/>
          <p14:tracePt t="57622" x="5235575" y="4319588"/>
          <p14:tracePt t="57629" x="5253038" y="4327525"/>
          <p14:tracePt t="57636" x="5278438" y="4327525"/>
          <p14:tracePt t="57643" x="5295900" y="4327525"/>
          <p14:tracePt t="57647" x="5305425" y="4327525"/>
          <p14:tracePt t="57658" x="5313363" y="4327525"/>
          <p14:tracePt t="57666" x="5322888" y="4337050"/>
          <p14:tracePt t="57681" x="5330825" y="4344988"/>
          <p14:tracePt t="57684" x="5340350" y="4344988"/>
          <p14:tracePt t="57696" x="5348288" y="4344988"/>
          <p14:tracePt t="57702" x="5348288" y="4354513"/>
          <p14:tracePt t="57714" x="5348288" y="4362450"/>
          <p14:tracePt t="57741" x="5348288" y="4371975"/>
          <p14:tracePt t="57768" x="5348288" y="4379913"/>
          <p14:tracePt t="57781" x="5348288" y="4389438"/>
          <p14:tracePt t="57814" x="5340350" y="4389438"/>
          <p14:tracePt t="57826" x="5330825" y="4389438"/>
          <p14:tracePt t="57866" x="5322888" y="4389438"/>
          <p14:tracePt t="57886" x="5313363" y="4389438"/>
          <p14:tracePt t="57941" x="5305425" y="4389438"/>
          <p14:tracePt t="57946" x="5295900" y="4389438"/>
          <p14:tracePt t="57953" x="5287963" y="4389438"/>
          <p14:tracePt t="57987" x="5278438" y="4389438"/>
          <p14:tracePt t="57999" x="5270500" y="4389438"/>
          <p14:tracePt t="58024" x="5260975" y="4389438"/>
          <p14:tracePt t="58037" x="5253038" y="4389438"/>
          <p14:tracePt t="58071" x="5243513" y="4389438"/>
          <p14:tracePt t="58098" x="5235575" y="4389438"/>
          <p14:tracePt t="58111" x="5226050" y="4379913"/>
          <p14:tracePt t="58130" x="5218113" y="4379913"/>
          <p14:tracePt t="58145" x="5208588" y="4379913"/>
          <p14:tracePt t="58162" x="5200650" y="4379913"/>
          <p14:tracePt t="58191" x="5191125" y="4379913"/>
          <p14:tracePt t="58204" x="5191125" y="4371975"/>
          <p14:tracePt t="58988" x="5183188" y="4371975"/>
          <p14:tracePt t="59080" x="5183188" y="4362450"/>
          <p14:tracePt t="59159" x="5183188" y="4354513"/>
          <p14:tracePt t="59165" x="5173663" y="4354513"/>
          <p14:tracePt t="59251" x="5165725" y="4354513"/>
          <p14:tracePt t="59264" x="5156200" y="4344988"/>
          <p14:tracePt t="59298" x="5156200" y="4337050"/>
          <p14:tracePt t="59302" x="5148263" y="4337050"/>
          <p14:tracePt t="59321" x="5148263" y="4327525"/>
          <p14:tracePt t="59396" x="5138738" y="4319588"/>
          <p14:tracePt t="59516" x="5130800" y="4319588"/>
          <p14:tracePt t="59523" x="5130800" y="4327525"/>
          <p14:tracePt t="59528" x="5121275" y="4327525"/>
          <p14:tracePt t="59546" x="5121275" y="4337050"/>
          <p14:tracePt t="59553" x="5113338" y="4337050"/>
          <p14:tracePt t="59579" x="5113338" y="4344988"/>
          <p14:tracePt t="59586" x="5103813" y="4344988"/>
          <p14:tracePt t="59599" x="5095875" y="4344988"/>
          <p14:tracePt t="59733" x="5086350" y="4344988"/>
          <p14:tracePt t="59745" x="5078413" y="4344988"/>
          <p14:tracePt t="59763" x="5068888" y="4344988"/>
          <p14:tracePt t="59784" x="5060950" y="4344988"/>
          <p14:tracePt t="59796" x="5051425" y="4344988"/>
          <p14:tracePt t="60680" x="5051425" y="4354513"/>
          <p14:tracePt t="60699" x="5060950" y="4354513"/>
          <p14:tracePt t="60707" x="5060950" y="4362450"/>
          <p14:tracePt t="60720" x="5060950" y="4371975"/>
          <p14:tracePt t="60726" x="5068888" y="4371975"/>
          <p14:tracePt t="60741" x="5078413" y="4371975"/>
          <p14:tracePt t="60746" x="5078413" y="4379913"/>
          <p14:tracePt t="60760" x="5078413" y="4389438"/>
          <p14:tracePt t="60766" x="5086350" y="4389438"/>
          <p14:tracePt t="60790" x="5095875" y="4389438"/>
          <p14:tracePt t="60804" x="5095875" y="4397375"/>
          <p14:tracePt t="60810" x="5103813" y="4397375"/>
          <p14:tracePt t="60817" x="5103813" y="4406900"/>
          <p14:tracePt t="60830" x="5103813" y="4414838"/>
          <p14:tracePt t="60849" x="5113338" y="4414838"/>
          <p14:tracePt t="60862" x="5113338" y="4424363"/>
          <p14:tracePt t="60866" x="5121275" y="4424363"/>
          <p14:tracePt t="60872" x="5130800" y="4424363"/>
          <p14:tracePt t="62045" x="5121275" y="4424363"/>
          <p14:tracePt t="62052" x="5113338" y="4424363"/>
          <p14:tracePt t="62517" x="5103813" y="4424363"/>
          <p14:tracePt t="62524" x="5095875" y="4424363"/>
          <p14:tracePt t="62559" x="5086350" y="4424363"/>
          <p14:tracePt t="62572" x="5078413" y="4424363"/>
          <p14:tracePt t="62584" x="5068888" y="4424363"/>
          <p14:tracePt t="63395" x="5043488" y="4432300"/>
          <p14:tracePt t="63402" x="5033963" y="4449763"/>
          <p14:tracePt t="63409" x="5016500" y="4459288"/>
          <p14:tracePt t="63412" x="4991100" y="4476750"/>
          <p14:tracePt t="63419" x="4964113" y="4494213"/>
          <p14:tracePt t="63425" x="4946650" y="4511675"/>
          <p14:tracePt t="63433" x="4938713" y="4529138"/>
          <p14:tracePt t="63440" x="4911725" y="4554538"/>
          <p14:tracePt t="63445" x="4886325" y="4554538"/>
          <p14:tracePt t="63452" x="4859338" y="4572000"/>
          <p14:tracePt t="63458" x="4833938" y="4597400"/>
          <p14:tracePt t="63466" x="4799013" y="4606925"/>
          <p14:tracePt t="63472" x="4781550" y="4624388"/>
          <p14:tracePt t="63478" x="4754563" y="4641850"/>
          <p14:tracePt t="63495" x="4694238" y="4676775"/>
          <p14:tracePt t="63500" x="4667250" y="4684713"/>
          <p14:tracePt t="63507" x="4632325" y="4711700"/>
          <p14:tracePt t="63512" x="4614863" y="4729163"/>
          <p14:tracePt t="63517" x="4589463" y="4737100"/>
          <p14:tracePt t="63524" x="4572000" y="4746625"/>
          <p14:tracePt t="63531" x="4537075" y="4764088"/>
          <p14:tracePt t="63539" x="4511675" y="4772025"/>
          <p14:tracePt t="63544" x="4484688" y="4789488"/>
          <p14:tracePt t="63551" x="4467225" y="4799013"/>
          <p14:tracePt t="63557" x="4449763" y="4816475"/>
          <p14:tracePt t="63564" x="4424363" y="4824413"/>
          <p14:tracePt t="63572" x="4389438" y="4824413"/>
          <p14:tracePt t="63577" x="4371975" y="4841875"/>
          <p14:tracePt t="63585" x="4354513" y="4841875"/>
          <p14:tracePt t="63591" x="4319588" y="4851400"/>
          <p14:tracePt t="63597" x="4292600" y="4859338"/>
          <p14:tracePt t="63605" x="4275138" y="4859338"/>
          <p14:tracePt t="63610" x="4249738" y="4868863"/>
          <p14:tracePt t="63616" x="4222750" y="4876800"/>
          <p14:tracePt t="63623" x="4187825" y="4886325"/>
          <p14:tracePt t="63630" x="4179888" y="4894263"/>
          <p14:tracePt t="63636" x="4144963" y="4903788"/>
          <p14:tracePt t="63643" x="4127500" y="4911725"/>
          <p14:tracePt t="63650" x="4092575" y="4911725"/>
          <p14:tracePt t="63656" x="4083050" y="4921250"/>
          <p14:tracePt t="63664" x="4048125" y="4921250"/>
          <p14:tracePt t="63668" x="4030663" y="4921250"/>
          <p14:tracePt t="63675" x="4005263" y="4929188"/>
          <p14:tracePt t="63683" x="3987800" y="4938713"/>
          <p14:tracePt t="63689" x="3960813" y="4938713"/>
          <p14:tracePt t="63696" x="3925888" y="4946650"/>
          <p14:tracePt t="63701" x="3883025" y="4946650"/>
          <p14:tracePt t="63708" x="3838575" y="4956175"/>
          <p14:tracePt t="63715" x="3786188" y="4956175"/>
          <p14:tracePt t="63722" x="3743325" y="4956175"/>
          <p14:tracePt t="63728" x="3681413" y="4956175"/>
          <p14:tracePt t="63736" x="3638550" y="4956175"/>
          <p14:tracePt t="63742" x="3594100" y="4956175"/>
          <p14:tracePt t="63756" x="3506788" y="4956175"/>
          <p14:tracePt t="63761" x="3463925" y="4956175"/>
          <p14:tracePt t="63769" x="3403600" y="4956175"/>
          <p14:tracePt t="63775" x="3359150" y="4956175"/>
          <p14:tracePt t="63781" x="3281363" y="4956175"/>
          <p14:tracePt t="63793" x="3219450" y="4946650"/>
          <p14:tracePt t="63794" x="3176588" y="4938713"/>
          <p14:tracePt t="63802" x="3124200" y="4921250"/>
          <p14:tracePt t="63808" x="3089275" y="4911725"/>
          <p14:tracePt t="63817" x="3044825" y="4903788"/>
          <p14:tracePt t="63824" x="3001963" y="4868863"/>
          <p14:tracePt t="63828" x="2984500" y="4851400"/>
          <p14:tracePt t="63835" x="2949575" y="4833938"/>
          <p14:tracePt t="63841" x="2932113" y="4816475"/>
          <p14:tracePt t="63848" x="2905125" y="4799013"/>
          <p14:tracePt t="63857" x="2897188" y="4772025"/>
          <p14:tracePt t="63860" x="2879725" y="4754563"/>
          <p14:tracePt t="63867" x="2862263" y="4719638"/>
          <p14:tracePt t="63874" x="2852738" y="4711700"/>
          <p14:tracePt t="63881" x="2844800" y="4676775"/>
          <p14:tracePt t="63887" x="2844800" y="4659313"/>
          <p14:tracePt t="63895" x="2844800" y="4632325"/>
          <p14:tracePt t="63900" x="2844800" y="4624388"/>
          <p14:tracePt t="63906" x="2844800" y="4597400"/>
          <p14:tracePt t="63914" x="2844800" y="4572000"/>
          <p14:tracePt t="63919" x="2844800" y="4554538"/>
          <p14:tracePt t="63925" x="2844800" y="4519613"/>
          <p14:tracePt t="63933" x="2844800" y="4494213"/>
          <p14:tracePt t="63939" x="2844800" y="4476750"/>
          <p14:tracePt t="63946" x="2844800" y="4441825"/>
          <p14:tracePt t="63954" x="2852738" y="4424363"/>
          <p14:tracePt t="63959" x="2870200" y="4406900"/>
          <p14:tracePt t="63966" x="2879725" y="4379913"/>
          <p14:tracePt t="63972" x="2887663" y="4362450"/>
          <p14:tracePt t="63981" x="2897188" y="4337050"/>
          <p14:tracePt t="63990" x="2905125" y="4319588"/>
          <p14:tracePt t="63995" x="2922588" y="4292600"/>
          <p14:tracePt t="64000" x="2932113" y="4284663"/>
          <p14:tracePt t="64007" x="2957513" y="4257675"/>
          <p14:tracePt t="64013" x="2974975" y="4249738"/>
          <p14:tracePt t="64020" x="3001963" y="4232275"/>
          <p14:tracePt t="64025" x="3019425" y="4205288"/>
          <p14:tracePt t="64031" x="3044825" y="4197350"/>
          <p14:tracePt t="64038" x="3062288" y="4179888"/>
          <p14:tracePt t="64044" x="3089275" y="4170363"/>
          <p14:tracePt t="64051" x="3114675" y="4152900"/>
          <p14:tracePt t="64058" x="3132138" y="4135438"/>
          <p14:tracePt t="64065" x="3141663" y="4117975"/>
          <p14:tracePt t="64071" x="3159125" y="4117975"/>
          <p14:tracePt t="64077" x="3176588" y="4100513"/>
          <p14:tracePt t="64085" x="3194050" y="4100513"/>
          <p14:tracePt t="64091" x="3201988" y="4083050"/>
          <p14:tracePt t="64098" x="3228975" y="4075113"/>
          <p14:tracePt t="64104" x="3246438" y="4075113"/>
          <p14:tracePt t="64110" x="3263900" y="4057650"/>
          <p14:tracePt t="64117" x="3281363" y="4040188"/>
          <p14:tracePt t="64123" x="3298825" y="4030663"/>
          <p14:tracePt t="64130" x="3316288" y="4030663"/>
          <p14:tracePt t="64138" x="3324225" y="4022725"/>
          <p14:tracePt t="64144" x="3351213" y="4022725"/>
          <p14:tracePt t="64150" x="3368675" y="4013200"/>
          <p14:tracePt t="64157" x="3386138" y="4005263"/>
          <p14:tracePt t="64163" x="3403600" y="3995738"/>
          <p14:tracePt t="64171" x="3429000" y="3995738"/>
          <p14:tracePt t="64176" x="3436938" y="3995738"/>
          <p14:tracePt t="64183" x="3471863" y="3995738"/>
          <p14:tracePt t="64190" x="3498850" y="3987800"/>
          <p14:tracePt t="64196" x="3533775" y="3987800"/>
          <p14:tracePt t="64204" x="3541713" y="3987800"/>
          <p14:tracePt t="64210" x="3576638" y="3987800"/>
          <p14:tracePt t="64216" x="3603625" y="3987800"/>
          <p14:tracePt t="64222" x="3621088" y="3987800"/>
          <p14:tracePt t="64230" x="3646488" y="3987800"/>
          <p14:tracePt t="64237" x="3673475" y="3987800"/>
          <p14:tracePt t="64243" x="3690938" y="3987800"/>
          <p14:tracePt t="64249" x="3708400" y="3987800"/>
          <p14:tracePt t="64256" x="3733800" y="3987800"/>
          <p14:tracePt t="64262" x="3743325" y="3995738"/>
          <p14:tracePt t="64270" x="3760788" y="3995738"/>
          <p14:tracePt t="64275" x="3778250" y="3995738"/>
          <p14:tracePt t="64289" x="3803650" y="3995738"/>
          <p14:tracePt t="64295" x="3813175" y="4005263"/>
          <p14:tracePt t="64303" x="3838575" y="4005263"/>
          <p14:tracePt t="64308" x="3856038" y="4013200"/>
          <p14:tracePt t="64315" x="3883025" y="4022725"/>
          <p14:tracePt t="64322" x="3908425" y="4022725"/>
          <p14:tracePt t="64327" x="3925888" y="4048125"/>
          <p14:tracePt t="64337" x="3952875" y="4065588"/>
          <p14:tracePt t="64342" x="3995738" y="4065588"/>
          <p14:tracePt t="64349" x="4013200" y="4092575"/>
          <p14:tracePt t="64355" x="4048125" y="4110038"/>
          <p14:tracePt t="64360" x="4075113" y="4117975"/>
          <p14:tracePt t="64367" x="4092575" y="4135438"/>
          <p14:tracePt t="64373" x="4135438" y="4152900"/>
          <p14:tracePt t="64380" x="4152900" y="4170363"/>
          <p14:tracePt t="64387" x="4179888" y="4197350"/>
          <p14:tracePt t="64394" x="4197350" y="4205288"/>
          <p14:tracePt t="64400" x="4222750" y="4232275"/>
          <p14:tracePt t="64406" x="4249738" y="4249738"/>
          <p14:tracePt t="64413" x="4257675" y="4257675"/>
          <p14:tracePt t="64420" x="4275138" y="4275138"/>
          <p14:tracePt t="64427" x="4302125" y="4292600"/>
          <p14:tracePt t="64434" x="4319588" y="4310063"/>
          <p14:tracePt t="64440" x="4337050" y="4327525"/>
          <p14:tracePt t="64446" x="4354513" y="4344988"/>
          <p14:tracePt t="64454" x="4371975" y="4362450"/>
          <p14:tracePt t="64460" x="4397375" y="4371975"/>
          <p14:tracePt t="64466" x="4414838" y="4389438"/>
          <p14:tracePt t="64473" x="4441825" y="4406900"/>
          <p14:tracePt t="64480" x="4449763" y="4424363"/>
          <p14:tracePt t="64487" x="4459288" y="4424363"/>
          <p14:tracePt t="64492" x="4476750" y="4432300"/>
          <p14:tracePt t="64499" x="4484688" y="4441825"/>
          <p14:tracePt t="64505" x="4511675" y="4459288"/>
          <p14:tracePt t="64513" x="4529138" y="4467225"/>
          <p14:tracePt t="64521" x="4529138" y="4476750"/>
          <p14:tracePt t="64525" x="4546600" y="4484688"/>
          <p14:tracePt t="64532" x="4554538" y="4494213"/>
          <p14:tracePt t="64539" x="4564063" y="4494213"/>
          <p14:tracePt t="64545" x="4564063" y="4502150"/>
          <p14:tracePt t="64552" x="4564063" y="4511675"/>
          <p14:tracePt t="64559" x="4572000" y="4511675"/>
          <p14:tracePt t="64565" x="4572000" y="4529138"/>
          <p14:tracePt t="64572" x="4579938" y="4529138"/>
          <p14:tracePt t="64586" x="4589463" y="4537075"/>
          <p14:tracePt t="64599" x="4589463" y="4546600"/>
          <p14:tracePt t="64610" x="4597400" y="4554538"/>
          <p14:tracePt t="64643" x="4606925" y="4554538"/>
          <p14:tracePt t="64664" x="4606925" y="4564063"/>
          <p14:tracePt t="65925" x="4606925" y="4572000"/>
          <p14:tracePt t="65958" x="4606925" y="4579938"/>
          <p14:tracePt t="65971" x="4606925" y="4589463"/>
          <p14:tracePt t="65985" x="4606925" y="4597400"/>
          <p14:tracePt t="66015" x="4606925" y="4606925"/>
          <p14:tracePt t="66021" x="4606925" y="4614863"/>
          <p14:tracePt t="66028" x="4597400" y="4614863"/>
          <p14:tracePt t="66035" x="4597400" y="4624388"/>
          <p14:tracePt t="66053" x="4597400" y="4632325"/>
          <p14:tracePt t="66060" x="4597400" y="4641850"/>
          <p14:tracePt t="66068" x="4589463" y="4641850"/>
          <p14:tracePt t="66073" x="4589463" y="4659313"/>
          <p14:tracePt t="66080" x="4579938" y="4667250"/>
          <p14:tracePt t="66087" x="4572000" y="4667250"/>
          <p14:tracePt t="66093" x="4572000" y="4676775"/>
          <p14:tracePt t="66101" x="4564063" y="4684713"/>
          <p14:tracePt t="66107" x="4554538" y="4694238"/>
          <p14:tracePt t="66114" x="4537075" y="4702175"/>
          <p14:tracePt t="66121" x="4519613" y="4711700"/>
          <p14:tracePt t="66126" x="4511675" y="4719638"/>
          <p14:tracePt t="66133" x="4494213" y="4737100"/>
          <p14:tracePt t="66139" x="4484688" y="4737100"/>
          <p14:tracePt t="66146" x="4476750" y="4737100"/>
          <p14:tracePt t="66153" x="4449763" y="4754563"/>
          <p14:tracePt t="66160" x="4449763" y="4772025"/>
          <p14:tracePt t="66166" x="4432300" y="4781550"/>
          <p14:tracePt t="66172" x="4406900" y="4789488"/>
          <p14:tracePt t="66178" x="4397375" y="4806950"/>
          <p14:tracePt t="66186" x="4362450" y="4824413"/>
          <p14:tracePt t="66192" x="4354513" y="4824413"/>
          <p14:tracePt t="66199" x="4337050" y="4841875"/>
          <p14:tracePt t="66205" x="4310063" y="4851400"/>
          <p14:tracePt t="66213" x="4284663" y="4868863"/>
          <p14:tracePt t="66219" x="4267200" y="4876800"/>
          <p14:tracePt t="66225" x="4240213" y="4886325"/>
          <p14:tracePt t="66232" x="4205288" y="4894263"/>
          <p14:tracePt t="66238" x="4162425" y="4903788"/>
          <p14:tracePt t="66246" x="4110038" y="4911725"/>
          <p14:tracePt t="66253" x="4075113" y="4921250"/>
          <p14:tracePt t="66259" x="4022725" y="4921250"/>
          <p14:tracePt t="66264" x="3970338" y="4921250"/>
          <p14:tracePt t="66271" x="3925888" y="4929188"/>
          <p14:tracePt t="66277" x="3890963" y="4929188"/>
          <p14:tracePt t="66286" x="3856038" y="4938713"/>
          <p14:tracePt t="66292" x="3830638" y="4938713"/>
          <p14:tracePt t="66298" x="3778250" y="4956175"/>
          <p14:tracePt t="66304" x="3733800" y="4964113"/>
          <p14:tracePt t="66310" x="3698875" y="4964113"/>
          <p14:tracePt t="66317" x="3663950" y="4973638"/>
          <p14:tracePt t="66324" x="3638550" y="4981575"/>
          <p14:tracePt t="66331" x="3586163" y="4981575"/>
          <p14:tracePt t="66337" x="3541713" y="4991100"/>
          <p14:tracePt t="66344" x="3516313" y="4991100"/>
          <p14:tracePt t="66352" x="3481388" y="4999038"/>
          <p14:tracePt t="66357" x="3454400" y="4999038"/>
          <p14:tracePt t="66363" x="3429000" y="5008563"/>
          <p14:tracePt t="66370" x="3403600" y="5008563"/>
          <p14:tracePt t="66376" x="3394075" y="5008563"/>
          <p14:tracePt t="66385" x="3368675" y="5008563"/>
          <p14:tracePt t="66389" x="3359150" y="5008563"/>
          <p14:tracePt t="66397" x="3351213" y="5008563"/>
          <p14:tracePt t="66404" x="3324225" y="5008563"/>
          <p14:tracePt t="66409" x="3316288" y="5008563"/>
          <p14:tracePt t="66416" x="3306763" y="5008563"/>
          <p14:tracePt t="66423" x="3289300" y="5008563"/>
          <p14:tracePt t="66436" x="3281363" y="5008563"/>
          <p14:tracePt t="66443" x="3271838" y="5008563"/>
          <p14:tracePt t="66449" x="3263900" y="5008563"/>
          <p14:tracePt t="66464" x="3254375" y="5008563"/>
          <p14:tracePt t="66469" x="3246438" y="5008563"/>
          <p14:tracePt t="66517" x="3236913" y="5008563"/>
          <p14:tracePt t="66529" x="3228975" y="5008563"/>
          <p14:tracePt t="66609" x="3219450" y="5008563"/>
          <p14:tracePt t="66702" x="3211513" y="5008563"/>
          <p14:tracePt t="66709" x="3201988" y="5008563"/>
          <p14:tracePt t="66733" x="3194050" y="5008563"/>
          <p14:tracePt t="72635" x="3176588" y="5016500"/>
          <p14:tracePt t="72642" x="3149600" y="5043488"/>
          <p14:tracePt t="72647" x="3141663" y="5051425"/>
          <p14:tracePt t="72652" x="3114675" y="5068888"/>
          <p14:tracePt t="72657" x="3089275" y="5095875"/>
          <p14:tracePt t="72664" x="3062288" y="5103813"/>
          <p14:tracePt t="72671" x="3044825" y="5121275"/>
          <p14:tracePt t="72679" x="3009900" y="5138738"/>
          <p14:tracePt t="72684" x="3001963" y="5156200"/>
          <p14:tracePt t="72691" x="2974975" y="5173663"/>
          <p14:tracePt t="72697" x="2949575" y="5191125"/>
          <p14:tracePt t="72705" x="2922588" y="5208588"/>
          <p14:tracePt t="72711" x="2905125" y="5235575"/>
          <p14:tracePt t="72717" x="2887663" y="5243513"/>
          <p14:tracePt t="72724" x="2870200" y="5253038"/>
          <p14:tracePt t="72732" x="2844800" y="5270500"/>
          <p14:tracePt t="72746" x="2809875" y="5322888"/>
          <p14:tracePt t="72750" x="2792413" y="5340350"/>
          <p14:tracePt t="72757" x="2782888" y="5348288"/>
          <p14:tracePt t="72764" x="2757488" y="5375275"/>
          <p14:tracePt t="72770" x="2747963" y="5400675"/>
          <p14:tracePt t="72777" x="2722563" y="5427663"/>
          <p14:tracePt t="72783" x="2705100" y="5445125"/>
          <p14:tracePt t="72790" x="2678113" y="5470525"/>
          <p14:tracePt t="72797" x="2660650" y="5480050"/>
          <p14:tracePt t="72803" x="2652713" y="5505450"/>
          <p14:tracePt t="72810" x="2625725" y="5532438"/>
          <p14:tracePt t="72816" x="2608263" y="5557838"/>
          <p14:tracePt t="72822" x="2590800" y="5575300"/>
          <p14:tracePt t="72829" x="2573338" y="5592763"/>
          <p14:tracePt t="72836" x="2565400" y="5619750"/>
          <p14:tracePt t="72842" x="2547938" y="5645150"/>
          <p14:tracePt t="72849" x="2530475" y="5672138"/>
          <p14:tracePt t="72856" x="2513013" y="5689600"/>
          <p14:tracePt t="72862" x="2495550" y="5722938"/>
          <p14:tracePt t="72869" x="2478088" y="5732463"/>
          <p14:tracePt t="72875" x="2468563" y="5767388"/>
          <p14:tracePt t="72882" x="2443163" y="5792788"/>
          <p14:tracePt t="72888" x="2425700" y="5819775"/>
          <p14:tracePt t="72899" x="2408238" y="5854700"/>
          <p14:tracePt t="72904" x="2390775" y="5880100"/>
          <p14:tracePt t="72911" x="2390775" y="5897563"/>
          <p14:tracePt t="72919" x="2373313" y="5915025"/>
          <p14:tracePt t="72923" x="2346325" y="5949950"/>
          <p14:tracePt t="72931" x="2346325" y="5967413"/>
          <p14:tracePt t="72935" x="2320925" y="5994400"/>
          <p14:tracePt t="72943" x="2293938" y="6019800"/>
          <p14:tracePt t="72948" x="2278063" y="6046788"/>
          <p14:tracePt t="72954" x="2251075" y="6081713"/>
          <p14:tracePt t="72967" x="2243138" y="6099175"/>
          <p14:tracePt t="72971" x="2216150" y="6134100"/>
          <p14:tracePt t="72974" x="2190750" y="6159500"/>
          <p14:tracePt t="72981" x="2155825" y="6203950"/>
          <p14:tracePt t="72988" x="2128838" y="6238875"/>
          <p14:tracePt t="72995" x="2093913" y="6281738"/>
          <p14:tracePt t="73001" x="2076450" y="6316663"/>
          <p14:tracePt t="73007" x="2058988" y="6351588"/>
          <p14:tracePt t="73014" x="2041525" y="6386513"/>
          <p14:tracePt t="73021" x="2033588" y="6430963"/>
          <p14:tracePt t="73027" x="2006600" y="6456363"/>
          <p14:tracePt t="73034" x="1998663" y="6483350"/>
          <p14:tracePt t="73040" x="1989138" y="6518275"/>
          <p14:tracePt t="73047" x="1971675" y="6535738"/>
          <p14:tracePt t="73053" x="1954213" y="6570663"/>
          <p14:tracePt t="73060" x="1954213" y="6588125"/>
          <p14:tracePt t="73066" x="1946275" y="6613525"/>
          <p14:tracePt t="73072" x="1936750" y="6623050"/>
          <p14:tracePt t="73081" x="1919288" y="6648450"/>
          <p14:tracePt t="73086" x="1911350" y="6657975"/>
          <p14:tracePt t="73092" x="1911350" y="6675438"/>
          <p14:tracePt t="73098" x="1901825" y="6692900"/>
          <p14:tracePt t="73105" x="1893888" y="6700838"/>
          <p14:tracePt t="73112" x="1884363" y="6718300"/>
          <p14:tracePt t="73119" x="1876425" y="6735763"/>
          <p14:tracePt t="73126" x="1876425" y="6753225"/>
          <p14:tracePt t="73134" x="1866900" y="6770688"/>
          <p14:tracePt t="73139" x="1858963" y="6788150"/>
          <p14:tracePt t="73147" x="1841500" y="6815138"/>
          <p14:tracePt t="73151" x="1831975" y="6840538"/>
        </p14:tracePtLst>
      </p14:laserTraceLst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6DAAD20-C32E-EC8A-7A98-989E82ACB7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atinLnBrk="0"/>
            <a:r>
              <a:rPr lang="en-US" altLang="ko-KR" dirty="0"/>
              <a:t>lab4_3 – 5</a:t>
            </a:r>
            <a:r>
              <a:rPr lang="ko-KR" altLang="en-US" dirty="0"/>
              <a:t>비트 리플 </a:t>
            </a:r>
            <a:r>
              <a:rPr lang="ko-KR" altLang="en-US" dirty="0" err="1"/>
              <a:t>감산기</a:t>
            </a:r>
            <a:br>
              <a:rPr lang="en-US" altLang="ko-KR" dirty="0"/>
            </a:br>
            <a:endParaRPr lang="en-US" altLang="ko-KR" dirty="0"/>
          </a:p>
          <a:p>
            <a:pPr marL="657900" lvl="1" indent="-342900" latinLnBrk="0">
              <a:buFont typeface="+mj-lt"/>
              <a:buAutoNum type="arabicPeriod"/>
            </a:pPr>
            <a:r>
              <a:rPr lang="ko-KR" altLang="en-US" dirty="0"/>
              <a:t>실험 </a:t>
            </a:r>
            <a:r>
              <a:rPr lang="en-US" altLang="ko-KR" dirty="0"/>
              <a:t>2</a:t>
            </a:r>
            <a:r>
              <a:rPr lang="ko-KR" altLang="en-US" dirty="0"/>
              <a:t>의 </a:t>
            </a:r>
            <a:r>
              <a:rPr lang="en-US" altLang="ko-KR" dirty="0"/>
              <a:t>5</a:t>
            </a:r>
            <a:r>
              <a:rPr lang="ko-KR" altLang="en-US" dirty="0"/>
              <a:t>비트 리플 가산기 모듈을 사용해 </a:t>
            </a:r>
            <a:r>
              <a:rPr lang="en-US" altLang="ko-KR" dirty="0"/>
              <a:t>5</a:t>
            </a:r>
            <a:r>
              <a:rPr lang="ko-KR" altLang="en-US" dirty="0"/>
              <a:t>비트 리플 감산기를 구현한다</a:t>
            </a:r>
            <a:r>
              <a:rPr lang="en-US" altLang="ko-KR" dirty="0"/>
              <a:t>.</a:t>
            </a:r>
          </a:p>
          <a:p>
            <a:pPr marL="315000" lvl="1" indent="0" latinLnBrk="0">
              <a:buNone/>
            </a:pPr>
            <a:r>
              <a:rPr lang="en-US" altLang="ko-KR" dirty="0"/>
              <a:t>     - </a:t>
            </a:r>
            <a:r>
              <a:rPr lang="ko-KR" altLang="en-US" dirty="0"/>
              <a:t>음수는 </a:t>
            </a:r>
            <a:r>
              <a:rPr lang="en-US" altLang="ko-KR" dirty="0"/>
              <a:t>2</a:t>
            </a:r>
            <a:r>
              <a:rPr lang="ko-KR" altLang="en-US" dirty="0"/>
              <a:t>의 보수로 표현한다</a:t>
            </a:r>
            <a:r>
              <a:rPr lang="en-US" altLang="ko-KR" dirty="0"/>
              <a:t>.</a:t>
            </a:r>
          </a:p>
          <a:p>
            <a:pPr marL="315000" lvl="1" indent="0" latinLnBrk="0">
              <a:buNone/>
            </a:pPr>
            <a:r>
              <a:rPr lang="en-US" altLang="ko-KR" dirty="0"/>
              <a:t>2.  Schematic </a:t>
            </a:r>
            <a:r>
              <a:rPr lang="ko-KR" altLang="en-US" dirty="0"/>
              <a:t>기능으로 회로를 확인한다</a:t>
            </a:r>
            <a:r>
              <a:rPr lang="en-US" altLang="ko-KR" dirty="0"/>
              <a:t>.</a:t>
            </a:r>
          </a:p>
          <a:p>
            <a:pPr marL="315000" lvl="1" indent="0" latinLnBrk="0">
              <a:buNone/>
            </a:pPr>
            <a:r>
              <a:rPr lang="en-US" altLang="ko-KR" dirty="0"/>
              <a:t>3.  </a:t>
            </a:r>
            <a:r>
              <a:rPr lang="ko-KR" altLang="en-US" dirty="0"/>
              <a:t>주어진 </a:t>
            </a:r>
            <a:r>
              <a:rPr lang="ko-KR" altLang="en-US" dirty="0" err="1"/>
              <a:t>테스트벤치로</a:t>
            </a:r>
            <a:r>
              <a:rPr lang="ko-KR" altLang="en-US" dirty="0"/>
              <a:t> 시뮬레이션을 실행해 정상 작동을 확인한다</a:t>
            </a:r>
            <a:r>
              <a:rPr lang="en-US" altLang="ko-KR" dirty="0"/>
              <a:t>.</a:t>
            </a:r>
          </a:p>
          <a:p>
            <a:pPr marL="0" indent="0" latinLnBrk="0">
              <a:buNone/>
            </a:pPr>
            <a:endParaRPr lang="en-US" altLang="ko-KR" dirty="0"/>
          </a:p>
          <a:p>
            <a:pPr latinLnBrk="0"/>
            <a:r>
              <a:rPr lang="en-US" altLang="ko-KR" dirty="0"/>
              <a:t>lab4_4 – 5x3 </a:t>
            </a:r>
            <a:r>
              <a:rPr lang="ko-KR" altLang="en-US" dirty="0"/>
              <a:t>이진 </a:t>
            </a:r>
            <a:r>
              <a:rPr lang="ko-KR" altLang="en-US" dirty="0" err="1"/>
              <a:t>곱셈기</a:t>
            </a:r>
            <a:endParaRPr lang="en-US" altLang="ko-KR" dirty="0"/>
          </a:p>
          <a:p>
            <a:pPr latinLnBrk="0"/>
            <a:endParaRPr lang="en-US" altLang="ko-KR" dirty="0"/>
          </a:p>
          <a:p>
            <a:pPr marL="657900" lvl="1" indent="-342900" latinLnBrk="0">
              <a:buFont typeface="+mj-lt"/>
              <a:buAutoNum type="arabicPeriod"/>
            </a:pPr>
            <a:r>
              <a:rPr lang="ko-KR" altLang="en-US" dirty="0"/>
              <a:t>실험 </a:t>
            </a:r>
            <a:r>
              <a:rPr lang="en-US" altLang="ko-KR" dirty="0"/>
              <a:t>2</a:t>
            </a:r>
            <a:r>
              <a:rPr lang="ko-KR" altLang="en-US" dirty="0"/>
              <a:t>의 </a:t>
            </a:r>
            <a:r>
              <a:rPr lang="en-US" altLang="ko-KR" dirty="0"/>
              <a:t>5</a:t>
            </a:r>
            <a:r>
              <a:rPr lang="ko-KR" altLang="en-US" dirty="0"/>
              <a:t>비트 리플 가산기 모듈을 사용해 </a:t>
            </a:r>
            <a:r>
              <a:rPr lang="en-US" altLang="ko-KR" dirty="0"/>
              <a:t>5x3 </a:t>
            </a:r>
            <a:r>
              <a:rPr lang="ko-KR" altLang="en-US" dirty="0"/>
              <a:t>이진 곱셈기를 구현한다</a:t>
            </a:r>
            <a:r>
              <a:rPr lang="en-US" altLang="ko-KR" dirty="0"/>
              <a:t>.</a:t>
            </a:r>
          </a:p>
          <a:p>
            <a:pPr marL="657900" lvl="1" indent="-342900" latinLnBrk="0">
              <a:buFont typeface="+mj-lt"/>
              <a:buAutoNum type="arabicPeriod"/>
            </a:pPr>
            <a:r>
              <a:rPr lang="en-US" altLang="ko-KR" dirty="0"/>
              <a:t>Schematic </a:t>
            </a:r>
            <a:r>
              <a:rPr lang="ko-KR" altLang="en-US" dirty="0"/>
              <a:t>기능으로 회로를 확인한다</a:t>
            </a:r>
            <a:r>
              <a:rPr lang="en-US" altLang="ko-KR" dirty="0"/>
              <a:t>.</a:t>
            </a:r>
          </a:p>
          <a:p>
            <a:pPr marL="657900" lvl="1" indent="-342900" latinLnBrk="0">
              <a:buFont typeface="+mj-lt"/>
              <a:buAutoNum type="arabicPeriod"/>
            </a:pPr>
            <a:r>
              <a:rPr lang="ko-KR" altLang="en-US" dirty="0"/>
              <a:t>주어진 </a:t>
            </a:r>
            <a:r>
              <a:rPr lang="ko-KR" altLang="en-US" dirty="0" err="1"/>
              <a:t>테스트벤치로</a:t>
            </a:r>
            <a:r>
              <a:rPr lang="ko-KR" altLang="en-US" dirty="0"/>
              <a:t> 시뮬레이션을 실행해 정상 작동을 확인한다</a:t>
            </a:r>
            <a:r>
              <a:rPr lang="en-US" altLang="ko-KR" dirty="0"/>
              <a:t>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3522190-A3BC-DE19-6E65-264F24D64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실험</a:t>
            </a:r>
            <a:endParaRPr lang="en-US" dirty="0"/>
          </a:p>
        </p:txBody>
      </p:sp>
      <p:pic>
        <p:nvPicPr>
          <p:cNvPr id="5" name="오디오 4">
            <a:hlinkClick r:id="" action="ppaction://media"/>
            <a:extLst>
              <a:ext uri="{FF2B5EF4-FFF2-40B4-BE49-F238E27FC236}">
                <a16:creationId xmlns:a16="http://schemas.microsoft.com/office/drawing/2014/main" id="{43F6B0FA-24B2-7C93-0BCC-11EE0742B76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61075" t="-161075" r="-161075" b="-16107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6727298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545"/>
    </mc:Choice>
    <mc:Fallback>
      <p:transition spd="slow" advTm="325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343" x="1552575" y="6692900"/>
          <p14:tracePt t="1350" x="1587500" y="6578600"/>
          <p14:tracePt t="1357" x="1639888" y="6438900"/>
          <p14:tracePt t="1363" x="1684338" y="6308725"/>
          <p14:tracePt t="1370" x="1727200" y="6186488"/>
          <p14:tracePt t="1378" x="1762125" y="6054725"/>
          <p14:tracePt t="1383" x="1797050" y="5949950"/>
          <p14:tracePt t="1390" x="1841500" y="5854700"/>
          <p14:tracePt t="1396" x="1866900" y="5775325"/>
          <p14:tracePt t="1403" x="1901825" y="5689600"/>
          <p14:tracePt t="1412" x="1919288" y="5610225"/>
          <p14:tracePt t="1416" x="1954213" y="5549900"/>
          <p14:tracePt t="1423" x="1971675" y="5470525"/>
          <p14:tracePt t="1429" x="2006600" y="5410200"/>
          <p14:tracePt t="1436" x="2024063" y="5357813"/>
          <p14:tracePt t="1443" x="2033588" y="5313363"/>
          <p14:tracePt t="1449" x="2058988" y="5260975"/>
          <p14:tracePt t="1455" x="2076450" y="5208588"/>
          <p14:tracePt t="1463" x="2085975" y="5173663"/>
          <p14:tracePt t="1469" x="2103438" y="5156200"/>
          <p14:tracePt t="1476" x="2111375" y="5130800"/>
          <p14:tracePt t="1482" x="2128838" y="5095875"/>
          <p14:tracePt t="1489" x="2138363" y="5078413"/>
          <p14:tracePt t="1496" x="2155825" y="5043488"/>
          <p14:tracePt t="1502" x="2173288" y="5008563"/>
          <p14:tracePt t="1510" x="2181225" y="4981575"/>
          <p14:tracePt t="1515" x="2198688" y="4946650"/>
          <p14:tracePt t="1522" x="2216150" y="4911725"/>
          <p14:tracePt t="1528" x="2233613" y="4886325"/>
          <p14:tracePt t="1535" x="2260600" y="4851400"/>
          <p14:tracePt t="1542" x="2278063" y="4816475"/>
          <p14:tracePt t="1548" x="2293938" y="4789488"/>
          <p14:tracePt t="1555" x="2320925" y="4746625"/>
          <p14:tracePt t="1561" x="2328863" y="4719638"/>
          <p14:tracePt t="1568" x="2355850" y="4702175"/>
          <p14:tracePt t="1578" x="2373313" y="4667250"/>
          <p14:tracePt t="1580" x="2381250" y="4659313"/>
          <p14:tracePt t="1587" x="2398713" y="4649788"/>
          <p14:tracePt t="1594" x="2416175" y="4632325"/>
          <p14:tracePt t="1601" x="2425700" y="4614863"/>
          <p14:tracePt t="1607" x="2451100" y="4597400"/>
          <p14:tracePt t="1613" x="2460625" y="4597400"/>
          <p14:tracePt t="1620" x="2478088" y="4579938"/>
          <p14:tracePt t="1628" x="2495550" y="4572000"/>
          <p14:tracePt t="1634" x="2520950" y="4554538"/>
          <p14:tracePt t="1641" x="2538413" y="4537075"/>
          <p14:tracePt t="1647" x="2573338" y="4519613"/>
          <p14:tracePt t="1653" x="2582863" y="4511675"/>
          <p14:tracePt t="1661" x="2617788" y="4484688"/>
          <p14:tracePt t="1667" x="2660650" y="4467225"/>
          <p14:tracePt t="1673" x="2713038" y="4424363"/>
          <p14:tracePt t="1680" x="2747963" y="4389438"/>
          <p14:tracePt t="1686" x="2800350" y="4371975"/>
          <p14:tracePt t="1694" x="2852738" y="4327525"/>
          <p14:tracePt t="1700" x="2887663" y="4302125"/>
          <p14:tracePt t="1706" x="2922588" y="4267200"/>
          <p14:tracePt t="1713" x="2949575" y="4240213"/>
          <p14:tracePt t="1719" x="3001963" y="4205288"/>
          <p14:tracePt t="1725" x="3044825" y="4170363"/>
          <p14:tracePt t="1732" x="3071813" y="4152900"/>
          <p14:tracePt t="1739" x="3106738" y="4117975"/>
          <p14:tracePt t="1745" x="3132138" y="4100513"/>
          <p14:tracePt t="1752" x="3159125" y="4065588"/>
          <p14:tracePt t="1760" x="3176588" y="4048125"/>
          <p14:tracePt t="1766" x="3194050" y="4022725"/>
          <p14:tracePt t="1772" x="3219450" y="4005263"/>
          <p14:tracePt t="1779" x="3246438" y="3978275"/>
          <p14:tracePt t="1784" x="3271838" y="3970338"/>
          <p14:tracePt t="1791" x="3298825" y="3943350"/>
          <p14:tracePt t="1798" x="3306763" y="3925888"/>
          <p14:tracePt t="1805" x="3351213" y="3900488"/>
          <p14:tracePt t="1812" x="3368675" y="3873500"/>
          <p14:tracePt t="1818" x="3386138" y="3848100"/>
          <p14:tracePt t="1825" x="3411538" y="3830638"/>
          <p14:tracePt t="1831" x="3429000" y="3803650"/>
          <p14:tracePt t="1838" x="3436938" y="3778250"/>
          <p14:tracePt t="1844" x="3454400" y="3760788"/>
          <p14:tracePt t="1850" x="3463925" y="3743325"/>
          <p14:tracePt t="1858" x="3471863" y="3716338"/>
          <p14:tracePt t="1864" x="3471863" y="3698875"/>
          <p14:tracePt t="1871" x="3471863" y="3681413"/>
          <p14:tracePt t="1878" x="3481388" y="3663950"/>
          <p14:tracePt t="1883" x="3489325" y="3656013"/>
          <p14:tracePt t="1891" x="3498850" y="3638550"/>
          <p14:tracePt t="1900" x="3506788" y="3621088"/>
          <p14:tracePt t="1903" x="3516313" y="3611563"/>
          <p14:tracePt t="1911" x="3516313" y="3594100"/>
          <p14:tracePt t="1916" x="3516313" y="3586163"/>
          <p14:tracePt t="1924" x="3516313" y="3568700"/>
          <p14:tracePt t="1929" x="3516313" y="3551238"/>
          <p14:tracePt t="1936" x="3516313" y="3533775"/>
          <p14:tracePt t="1944" x="3516313" y="3524250"/>
          <p14:tracePt t="1951" x="3524250" y="3506788"/>
          <p14:tracePt t="1957" x="3524250" y="3498850"/>
          <p14:tracePt t="1963" x="3533775" y="3481388"/>
          <p14:tracePt t="1969" x="3533775" y="3463925"/>
          <p14:tracePt t="1976" x="3533775" y="3454400"/>
          <p14:tracePt t="1983" x="3533775" y="3429000"/>
          <p14:tracePt t="1990" x="3533775" y="3421063"/>
          <p14:tracePt t="1996" x="3533775" y="3403600"/>
          <p14:tracePt t="2003" x="3533775" y="3386138"/>
          <p14:tracePt t="2011" x="3533775" y="3376613"/>
          <p14:tracePt t="2017" x="3533775" y="3351213"/>
          <p14:tracePt t="2022" x="3533775" y="3341688"/>
          <p14:tracePt t="2029" x="3533775" y="3316288"/>
          <p14:tracePt t="2036" x="3533775" y="3298825"/>
          <p14:tracePt t="2042" x="3533775" y="3281363"/>
          <p14:tracePt t="2048" x="3533775" y="3263900"/>
          <p14:tracePt t="2056" x="3533775" y="3236913"/>
          <p14:tracePt t="2062" x="3524250" y="3228975"/>
          <p14:tracePt t="2069" x="3516313" y="3211513"/>
          <p14:tracePt t="2076" x="3516313" y="3184525"/>
          <p14:tracePt t="2081" x="3516313" y="3176588"/>
          <p14:tracePt t="2089" x="3516313" y="3159125"/>
          <p14:tracePt t="2094" x="3516313" y="3141663"/>
          <p14:tracePt t="2102" x="3506788" y="3141663"/>
          <p14:tracePt t="2108" x="3506788" y="3132138"/>
          <p14:tracePt t="2115" x="3498850" y="3106738"/>
          <p14:tracePt t="2122" x="3489325" y="3106738"/>
          <p14:tracePt t="2135" x="3489325" y="3097213"/>
          <p14:tracePt t="2141" x="3489325" y="3089275"/>
          <p14:tracePt t="2162" x="3489325" y="3079750"/>
          <p14:tracePt t="2167" x="3489325" y="3071813"/>
          <p14:tracePt t="2197" x="3489325" y="3062288"/>
          <p14:tracePt t="2240" x="3489325" y="3054350"/>
          <p14:tracePt t="2319" x="3489325" y="3044825"/>
          <p14:tracePt t="2326" x="3481388" y="3044825"/>
          <p14:tracePt t="2338" x="3471863" y="3044825"/>
          <p14:tracePt t="2345" x="3471863" y="3036888"/>
          <p14:tracePt t="2365" x="3463925" y="3027363"/>
          <p14:tracePt t="2378" x="3463925" y="3019425"/>
          <p14:tracePt t="2649" x="3454400" y="3019425"/>
          <p14:tracePt t="2662" x="3446463" y="3019425"/>
          <p14:tracePt t="2673" x="3436938" y="3019425"/>
          <p14:tracePt t="2680" x="3429000" y="3019425"/>
          <p14:tracePt t="2706" x="3421063" y="3019425"/>
          <p14:tracePt t="2720" x="3411538" y="3019425"/>
          <p14:tracePt t="2734" x="3403600" y="3019425"/>
          <p14:tracePt t="2767" x="3394075" y="3019425"/>
          <p14:tracePt t="3441" x="3386138" y="3019425"/>
          <p14:tracePt t="3455" x="3376613" y="3019425"/>
          <p14:tracePt t="3466" x="3368675" y="3019425"/>
          <p14:tracePt t="3479" x="3359150" y="3019425"/>
          <p14:tracePt t="3497" x="3351213" y="3019425"/>
          <p14:tracePt t="3505" x="3341688" y="3019425"/>
          <p14:tracePt t="3517" x="3333750" y="3019425"/>
          <p14:tracePt t="3524" x="3324225" y="3019425"/>
          <p14:tracePt t="3530" x="3316288" y="3019425"/>
          <p14:tracePt t="3551" x="3306763" y="3027363"/>
          <p14:tracePt t="3563" x="3289300" y="3036888"/>
          <p14:tracePt t="3577" x="3281363" y="3036888"/>
          <p14:tracePt t="3584" x="3263900" y="3036888"/>
          <p14:tracePt t="3590" x="3246438" y="3036888"/>
          <p14:tracePt t="3596" x="3228975" y="3036888"/>
          <p14:tracePt t="3604" x="3211513" y="3036888"/>
          <p14:tracePt t="3610" x="3184525" y="3036888"/>
          <p14:tracePt t="3616" x="3159125" y="3036888"/>
          <p14:tracePt t="3623" x="3132138" y="3036888"/>
          <p14:tracePt t="3629" x="3114675" y="3036888"/>
          <p14:tracePt t="3636" x="3079750" y="3036888"/>
          <p14:tracePt t="3643" x="3071813" y="3036888"/>
          <p14:tracePt t="3650" x="3036888" y="3036888"/>
          <p14:tracePt t="3655" x="3009900" y="3036888"/>
          <p14:tracePt t="3662" x="2992438" y="3036888"/>
          <p14:tracePt t="3670" x="2949575" y="3036888"/>
          <p14:tracePt t="3676" x="2914650" y="3036888"/>
          <p14:tracePt t="3683" x="2852738" y="3027363"/>
          <p14:tracePt t="3688" x="2800350" y="3009900"/>
          <p14:tracePt t="3695" x="2757488" y="2992438"/>
          <p14:tracePt t="3702" x="2713038" y="2992438"/>
          <p14:tracePt t="3709" x="2643188" y="2974975"/>
          <p14:tracePt t="3714" x="2608263" y="2957513"/>
          <p14:tracePt t="3721" x="2565400" y="2949575"/>
          <p14:tracePt t="3728" x="2530475" y="2932113"/>
          <p14:tracePt t="3735" x="2478088" y="2905125"/>
          <p14:tracePt t="3743" x="2443163" y="2887663"/>
          <p14:tracePt t="3747" x="2416175" y="2870200"/>
          <p14:tracePt t="3754" x="2381250" y="2844800"/>
          <p14:tracePt t="3761" x="2355850" y="2835275"/>
          <p14:tracePt t="3767" x="2320925" y="2817813"/>
          <p14:tracePt t="3774" x="2286000" y="2800350"/>
          <p14:tracePt t="3780" x="2243138" y="2792413"/>
          <p14:tracePt t="3786" x="2208213" y="2774950"/>
          <p14:tracePt t="3794" x="2181225" y="2765425"/>
          <p14:tracePt t="3801" x="2138363" y="2747963"/>
          <p14:tracePt t="3807" x="2103438" y="2747963"/>
          <p14:tracePt t="3813" x="2068513" y="2730500"/>
          <p14:tracePt t="3821" x="2033588" y="2713038"/>
          <p14:tracePt t="3827" x="1998663" y="2695575"/>
          <p14:tracePt t="3833" x="1971675" y="2687638"/>
          <p14:tracePt t="3843" x="1946275" y="2678113"/>
          <p14:tracePt t="3846" x="1911350" y="2670175"/>
          <p14:tracePt t="3854" x="1893888" y="2660650"/>
          <p14:tracePt t="3860" x="1866900" y="2652713"/>
          <p14:tracePt t="3866" x="1849438" y="2652713"/>
          <p14:tracePt t="3873" x="1831975" y="2652713"/>
          <p14:tracePt t="3880" x="1814513" y="2643188"/>
          <p14:tracePt t="3886" x="1789113" y="2635250"/>
          <p14:tracePt t="3894" x="1771650" y="2625725"/>
          <p14:tracePt t="3899" x="1754188" y="2617788"/>
          <p14:tracePt t="3905" x="1736725" y="2608263"/>
          <p14:tracePt t="3912" x="1701800" y="2608263"/>
          <p14:tracePt t="3920" x="1684338" y="2608263"/>
          <p14:tracePt t="3926" x="1666875" y="2600325"/>
          <p14:tracePt t="3933" x="1639888" y="2590800"/>
          <p14:tracePt t="3939" x="1614488" y="2582863"/>
          <p14:tracePt t="3945" x="1597025" y="2582863"/>
          <p14:tracePt t="3952" x="1562100" y="2573338"/>
          <p14:tracePt t="3959" x="1544638" y="2573338"/>
          <p14:tracePt t="3964" x="1517650" y="2573338"/>
          <p14:tracePt t="3971" x="1509713" y="2565400"/>
          <p14:tracePt t="3978" x="1482725" y="2565400"/>
          <p14:tracePt t="3988" x="1465263" y="2555875"/>
          <p14:tracePt t="4002" x="1439863" y="2538413"/>
          <p14:tracePt t="4008" x="1430338" y="2538413"/>
          <p14:tracePt t="4014" x="1422400" y="2530475"/>
          <p14:tracePt t="4028" x="1412875" y="2530475"/>
          <p14:tracePt t="4032" x="1404938" y="2530475"/>
          <p14:tracePt t="4065" x="1395413" y="2530475"/>
          <p14:tracePt t="4078" x="1387475" y="2530475"/>
          <p14:tracePt t="4085" x="1387475" y="2520950"/>
          <p14:tracePt t="4090" x="1377950" y="2520950"/>
          <p14:tracePt t="4110" x="1377950" y="2513013"/>
          <p14:tracePt t="4117" x="1370013" y="2513013"/>
          <p14:tracePt t="4130" x="1360488" y="2513013"/>
          <p14:tracePt t="4136" x="1360488" y="2503488"/>
          <p14:tracePt t="4143" x="1360488" y="2495550"/>
          <p14:tracePt t="4156" x="1352550" y="2486025"/>
          <p14:tracePt t="4170" x="1343025" y="2486025"/>
          <p14:tracePt t="4177" x="1343025" y="2478088"/>
          <p14:tracePt t="4183" x="1335088" y="2460625"/>
          <p14:tracePt t="4209" x="1335088" y="2451100"/>
          <p14:tracePt t="4215" x="1335088" y="2443163"/>
          <p14:tracePt t="4221" x="1325563" y="2443163"/>
          <p14:tracePt t="4228" x="1325563" y="2433638"/>
          <p14:tracePt t="4235" x="1317625" y="2425700"/>
          <p14:tracePt t="4245" x="1308100" y="2425700"/>
          <p14:tracePt t="4248" x="1308100" y="2416175"/>
          <p14:tracePt t="4255" x="1300163" y="2416175"/>
          <p14:tracePt t="4261" x="1300163" y="2408238"/>
          <p14:tracePt t="4276" x="1290638" y="2398713"/>
          <p14:tracePt t="4295" x="1282700" y="2398713"/>
          <p14:tracePt t="4301" x="1282700" y="2390775"/>
          <p14:tracePt t="4328" x="1273175" y="2390775"/>
          <p14:tracePt t="4335" x="1273175" y="2381250"/>
          <p14:tracePt t="4666" x="1282700" y="2381250"/>
          <p14:tracePt t="4917" x="1282700" y="2373313"/>
          <p14:tracePt t="4940" x="1282700" y="2363788"/>
          <p14:tracePt t="4947" x="1290638" y="2363788"/>
          <p14:tracePt t="4954" x="1290638" y="2355850"/>
          <p14:tracePt t="4960" x="1300163" y="2355850"/>
          <p14:tracePt t="4966" x="1300163" y="2346325"/>
          <p14:tracePt t="4980" x="1300163" y="2338388"/>
          <p14:tracePt t="4993" x="1300163" y="2328863"/>
          <p14:tracePt t="5000" x="1308100" y="2320925"/>
          <p14:tracePt t="5007" x="1317625" y="2311400"/>
          <p14:tracePt t="5013" x="1325563" y="2303463"/>
          <p14:tracePt t="5032" x="1335088" y="2293938"/>
          <p14:tracePt t="5039" x="1343025" y="2286000"/>
          <p14:tracePt t="5046" x="1352550" y="2286000"/>
          <p14:tracePt t="5051" x="1352550" y="2278063"/>
          <p14:tracePt t="5059" x="1360488" y="2268538"/>
          <p14:tracePt t="5065" x="1370013" y="2268538"/>
          <p14:tracePt t="5072" x="1370013" y="2260600"/>
          <p14:tracePt t="5078" x="1377950" y="2260600"/>
          <p14:tracePt t="5086" x="1395413" y="2260600"/>
          <p14:tracePt t="5092" x="1404938" y="2251075"/>
          <p14:tracePt t="5098" x="1412875" y="2251075"/>
          <p14:tracePt t="5106" x="1430338" y="2243138"/>
          <p14:tracePt t="5118" x="1439863" y="2233613"/>
          <p14:tracePt t="5125" x="1465263" y="2233613"/>
          <p14:tracePt t="5138" x="1492250" y="2233613"/>
          <p14:tracePt t="5144" x="1500188" y="2225675"/>
          <p14:tracePt t="5152" x="1517650" y="2216150"/>
          <p14:tracePt t="5157" x="1544638" y="2216150"/>
          <p14:tracePt t="5165" x="1552575" y="2208213"/>
          <p14:tracePt t="5171" x="1562100" y="2208213"/>
          <p14:tracePt t="5177" x="1570038" y="2198688"/>
          <p14:tracePt t="5184" x="1579563" y="2198688"/>
          <p14:tracePt t="5196" x="1587500" y="2198688"/>
          <p14:tracePt t="5206" x="1597025" y="2198688"/>
          <p14:tracePt t="5230" x="1604963" y="2198688"/>
          <p14:tracePt t="5236" x="1614488" y="2198688"/>
          <p14:tracePt t="5249" x="1622425" y="2198688"/>
          <p14:tracePt t="5339" x="1631950" y="2198688"/>
          <p14:tracePt t="5358" x="1639888" y="2198688"/>
          <p14:tracePt t="5383" x="1649413" y="2198688"/>
          <p14:tracePt t="5666" x="1657350" y="2198688"/>
          <p14:tracePt t="5679" x="1666875" y="2198688"/>
          <p14:tracePt t="5723" x="1674813" y="2198688"/>
          <p14:tracePt t="5736" x="1684338" y="2198688"/>
          <p14:tracePt t="5756" x="1692275" y="2198688"/>
          <p14:tracePt t="5811" x="1701800" y="2198688"/>
          <p14:tracePt t="5824" x="1709738" y="2198688"/>
          <p14:tracePt t="5845" x="1727200" y="2198688"/>
          <p14:tracePt t="5863" x="1744663" y="2198688"/>
          <p14:tracePt t="5869" x="1762125" y="2198688"/>
          <p14:tracePt t="5882" x="1771650" y="2198688"/>
          <p14:tracePt t="5889" x="1779588" y="2198688"/>
          <p14:tracePt t="5895" x="1806575" y="2198688"/>
          <p14:tracePt t="5901" x="1824038" y="2198688"/>
          <p14:tracePt t="5908" x="1849438" y="2198688"/>
          <p14:tracePt t="5915" x="1858963" y="2208213"/>
          <p14:tracePt t="5923" x="1884363" y="2208213"/>
          <p14:tracePt t="5929" x="1911350" y="2216150"/>
          <p14:tracePt t="5934" x="1928813" y="2216150"/>
          <p14:tracePt t="5942" x="1946275" y="2225675"/>
          <p14:tracePt t="5948" x="1981200" y="2225675"/>
          <p14:tracePt t="5955" x="1989138" y="2233613"/>
          <p14:tracePt t="5962" x="2016125" y="2233613"/>
          <p14:tracePt t="5967" x="2041525" y="2233613"/>
          <p14:tracePt t="5975" x="2068513" y="2233613"/>
          <p14:tracePt t="5980" x="2076450" y="2233613"/>
          <p14:tracePt t="5987" x="2103438" y="2233613"/>
          <p14:tracePt t="5993" x="2120900" y="2233613"/>
          <p14:tracePt t="6001" x="2146300" y="2233613"/>
          <p14:tracePt t="6008" x="2181225" y="2233613"/>
          <p14:tracePt t="6014" x="2208213" y="2233613"/>
          <p14:tracePt t="6021" x="2251075" y="2233613"/>
          <p14:tracePt t="6026" x="2293938" y="2233613"/>
          <p14:tracePt t="6034" x="2338388" y="2233613"/>
          <p14:tracePt t="6040" x="2381250" y="2233613"/>
          <p14:tracePt t="6047" x="2416175" y="2233613"/>
          <p14:tracePt t="6054" x="2443163" y="2233613"/>
          <p14:tracePt t="6060" x="2478088" y="2233613"/>
          <p14:tracePt t="6067" x="2520950" y="2233613"/>
          <p14:tracePt t="6074" x="2538413" y="2233613"/>
          <p14:tracePt t="7334" x="2547938" y="2233613"/>
          <p14:tracePt t="7346" x="2555875" y="2233613"/>
          <p14:tracePt t="7352" x="2565400" y="2233613"/>
          <p14:tracePt t="7377" x="2573338" y="2233613"/>
          <p14:tracePt t="7384" x="2582863" y="2233613"/>
          <p14:tracePt t="7397" x="2590800" y="2233613"/>
          <p14:tracePt t="7424" x="2590800" y="2225675"/>
          <p14:tracePt t="7450" x="2600325" y="2225675"/>
          <p14:tracePt t="7470" x="2608263" y="2225675"/>
          <p14:tracePt t="7484" x="2617788" y="2225675"/>
          <p14:tracePt t="7490" x="2635250" y="2225675"/>
          <p14:tracePt t="7497" x="2643188" y="2225675"/>
          <p14:tracePt t="7502" x="2660650" y="2216150"/>
          <p14:tracePt t="7509" x="2687638" y="2216150"/>
          <p14:tracePt t="7516" x="2695575" y="2216150"/>
          <p14:tracePt t="7522" x="2722563" y="2216150"/>
          <p14:tracePt t="7529" x="2747963" y="2216150"/>
          <p14:tracePt t="7536" x="2757488" y="2216150"/>
          <p14:tracePt t="7542" x="2774950" y="2216150"/>
          <p14:tracePt t="7549" x="2800350" y="2216150"/>
          <p14:tracePt t="7556" x="2809875" y="2216150"/>
          <p14:tracePt t="7561" x="2835275" y="2216150"/>
          <p14:tracePt t="7568" x="2844800" y="2216150"/>
          <p14:tracePt t="7575" x="2852738" y="2216150"/>
          <p14:tracePt t="7581" x="2870200" y="2216150"/>
          <p14:tracePt t="7589" x="2879725" y="2216150"/>
          <p14:tracePt t="7594" x="2887663" y="2216150"/>
          <p14:tracePt t="7602" x="2897188" y="2225675"/>
          <p14:tracePt t="7607" x="2914650" y="2225675"/>
          <p14:tracePt t="7617" x="2922588" y="2225675"/>
          <p14:tracePt t="7627" x="2940050" y="2233613"/>
          <p14:tracePt t="7631" x="2957513" y="2233613"/>
          <p14:tracePt t="7635" x="2967038" y="2243138"/>
          <p14:tracePt t="7643" x="2974975" y="2243138"/>
          <p14:tracePt t="7647" x="2984500" y="2243138"/>
          <p14:tracePt t="7660" x="2992438" y="2243138"/>
          <p14:tracePt t="7674" x="3001963" y="2243138"/>
          <p14:tracePt t="7681" x="3009900" y="2243138"/>
          <p14:tracePt t="7714" x="3019425" y="2243138"/>
          <p14:tracePt t="7726" x="3027363" y="2243138"/>
          <p14:tracePt t="7767" x="3036888" y="2243138"/>
          <p14:tracePt t="7780" x="3044825" y="2243138"/>
          <p14:tracePt t="7786" x="3054350" y="2243138"/>
          <p14:tracePt t="7806" x="3062288" y="2243138"/>
          <p14:tracePt t="7813" x="3071813" y="2243138"/>
          <p14:tracePt t="7819" x="3079750" y="2243138"/>
          <p14:tracePt t="7825" x="3089275" y="2243138"/>
          <p14:tracePt t="7832" x="3097213" y="2243138"/>
          <p14:tracePt t="7845" x="3106738" y="2243138"/>
          <p14:tracePt t="7852" x="3124200" y="2243138"/>
          <p14:tracePt t="7865" x="3132138" y="2243138"/>
          <p14:tracePt t="7874" x="3141663" y="2243138"/>
          <p14:tracePt t="7878" x="3149600" y="2233613"/>
          <p14:tracePt t="7885" x="3159125" y="2233613"/>
          <p14:tracePt t="7892" x="3167063" y="2233613"/>
          <p14:tracePt t="7908" x="3176588" y="2225675"/>
          <p14:tracePt t="7910" x="3194050" y="2225675"/>
          <p14:tracePt t="7918" x="3194050" y="2216150"/>
          <p14:tracePt t="7924" x="3201988" y="2216150"/>
          <p14:tracePt t="7931" x="3211513" y="2208213"/>
          <p14:tracePt t="7938" x="3219450" y="2208213"/>
          <p14:tracePt t="7944" x="3228975" y="2208213"/>
          <p14:tracePt t="7951" x="3236913" y="2208213"/>
          <p14:tracePt t="7965" x="3236913" y="2198688"/>
          <p14:tracePt t="7971" x="3246438" y="2198688"/>
          <p14:tracePt t="7977" x="3254375" y="2190750"/>
          <p14:tracePt t="7983" x="3263900" y="2190750"/>
          <p14:tracePt t="7997" x="3271838" y="2190750"/>
          <p14:tracePt t="8003" x="3271838" y="2181225"/>
          <p14:tracePt t="8010" x="3281363" y="2181225"/>
          <p14:tracePt t="8023" x="3281363" y="2173288"/>
          <p14:tracePt t="8036" x="3289300" y="2173288"/>
          <p14:tracePt t="8160" x="3298825" y="2173288"/>
          <p14:tracePt t="8183" x="3306763" y="2173288"/>
          <p14:tracePt t="8189" x="3316288" y="2173288"/>
          <p14:tracePt t="8195" x="3324225" y="2173288"/>
          <p14:tracePt t="8208" x="3333750" y="2173288"/>
          <p14:tracePt t="8223" x="3341688" y="2173288"/>
          <p14:tracePt t="8247" x="3351213" y="2173288"/>
          <p14:tracePt t="8260" x="3359150" y="2173288"/>
          <p14:tracePt t="8266" x="3368675" y="2173288"/>
          <p14:tracePt t="8279" x="3376613" y="2173288"/>
          <p14:tracePt t="8287" x="3394075" y="2173288"/>
          <p14:tracePt t="8300" x="3411538" y="2173288"/>
          <p14:tracePt t="8306" x="3429000" y="2163763"/>
          <p14:tracePt t="8313" x="3446463" y="2163763"/>
          <p14:tracePt t="8320" x="3463925" y="2155825"/>
          <p14:tracePt t="8326" x="3489325" y="2155825"/>
          <p14:tracePt t="8333" x="3498850" y="2146300"/>
          <p14:tracePt t="8340" x="3524250" y="2146300"/>
          <p14:tracePt t="8345" x="3533775" y="2146300"/>
          <p14:tracePt t="8353" x="3551238" y="2146300"/>
          <p14:tracePt t="8359" x="3568700" y="2146300"/>
          <p14:tracePt t="8372" x="3594100" y="2146300"/>
          <p14:tracePt t="8379" x="3603625" y="2146300"/>
          <p14:tracePt t="8386" x="3621088" y="2146300"/>
          <p14:tracePt t="8392" x="3638550" y="2146300"/>
          <p14:tracePt t="8400" x="3646488" y="2146300"/>
          <p14:tracePt t="8406" x="3663950" y="2146300"/>
          <p14:tracePt t="8412" x="3681413" y="2146300"/>
          <p14:tracePt t="8418" x="3698875" y="2146300"/>
          <p14:tracePt t="8424" x="3716338" y="2146300"/>
          <p14:tracePt t="8432" x="3725863" y="2146300"/>
          <p14:tracePt t="8439" x="3743325" y="2146300"/>
          <p14:tracePt t="8445" x="3751263" y="2146300"/>
          <p14:tracePt t="8451" x="3768725" y="2146300"/>
          <p14:tracePt t="8458" x="3786188" y="2146300"/>
          <p14:tracePt t="8465" x="3803650" y="2146300"/>
          <p14:tracePt t="8472" x="3830638" y="2146300"/>
          <p14:tracePt t="8478" x="3848100" y="2146300"/>
          <p14:tracePt t="8484" x="3873500" y="2146300"/>
          <p14:tracePt t="8491" x="3890963" y="2146300"/>
          <p14:tracePt t="8497" x="3935413" y="2146300"/>
          <p14:tracePt t="8504" x="3952875" y="2146300"/>
          <p14:tracePt t="8510" x="3970338" y="2146300"/>
          <p14:tracePt t="8517" x="3995738" y="2155825"/>
          <p14:tracePt t="8523" x="4022725" y="2155825"/>
          <p14:tracePt t="8530" x="4040188" y="2163763"/>
          <p14:tracePt t="8537" x="4048125" y="2163763"/>
          <p14:tracePt t="8544" x="4065588" y="2163763"/>
          <p14:tracePt t="8550" x="4083050" y="2173288"/>
          <p14:tracePt t="8556" x="4100513" y="2173288"/>
          <p14:tracePt t="8572" x="4117975" y="2181225"/>
          <p14:tracePt t="8576" x="4144963" y="2181225"/>
          <p14:tracePt t="8583" x="4162425" y="2190750"/>
          <p14:tracePt t="8589" x="4170363" y="2190750"/>
          <p14:tracePt t="8595" x="4179888" y="2198688"/>
          <p14:tracePt t="8603" x="4197350" y="2198688"/>
          <p14:tracePt t="8608" x="4214813" y="2198688"/>
          <p14:tracePt t="8615" x="4222750" y="2198688"/>
          <p14:tracePt t="8623" x="4240213" y="2208213"/>
          <p14:tracePt t="8629" x="4249738" y="2208213"/>
          <p14:tracePt t="8637" x="4267200" y="2208213"/>
          <p14:tracePt t="8650" x="4284663" y="2208213"/>
          <p14:tracePt t="8656" x="4292600" y="2216150"/>
          <p14:tracePt t="8661" x="4302125" y="2216150"/>
          <p14:tracePt t="8669" x="4302125" y="2225675"/>
          <p14:tracePt t="8674" x="4310063" y="2225675"/>
          <p14:tracePt t="8688" x="4327525" y="2225675"/>
          <p14:tracePt t="8695" x="4327525" y="2233613"/>
          <p14:tracePt t="8708" x="4344988" y="2243138"/>
          <p14:tracePt t="8717" x="4362450" y="2243138"/>
          <p14:tracePt t="8727" x="4371975" y="2243138"/>
          <p14:tracePt t="8733" x="4379913" y="2243138"/>
          <p14:tracePt t="8740" x="4389438" y="2243138"/>
          <p14:tracePt t="8747" x="4397375" y="2243138"/>
          <p14:tracePt t="8754" x="4406900" y="2243138"/>
          <p14:tracePt t="8766" x="4414838" y="2243138"/>
          <p14:tracePt t="8773" x="4432300" y="2243138"/>
          <p14:tracePt t="8786" x="4441825" y="2243138"/>
          <p14:tracePt t="8792" x="4449763" y="2243138"/>
          <p14:tracePt t="8799" x="4459288" y="2243138"/>
          <p14:tracePt t="8813" x="4476750" y="2243138"/>
          <p14:tracePt t="8830" x="4494213" y="2243138"/>
          <p14:tracePt t="8835" x="4511675" y="2243138"/>
          <p14:tracePt t="8847" x="4529138" y="2243138"/>
          <p14:tracePt t="8856" x="4537075" y="2243138"/>
          <p14:tracePt t="8859" x="4554538" y="2243138"/>
          <p14:tracePt t="8867" x="4564063" y="2243138"/>
          <p14:tracePt t="8873" x="4572000" y="2243138"/>
          <p14:tracePt t="8880" x="4589463" y="2243138"/>
          <p14:tracePt t="8893" x="4597400" y="2243138"/>
          <p14:tracePt t="8899" x="4606925" y="2243138"/>
          <p14:tracePt t="8906" x="4624388" y="2243138"/>
          <p14:tracePt t="8932" x="4632325" y="2243138"/>
          <p14:tracePt t="8939" x="4641850" y="2243138"/>
          <p14:tracePt t="8964" x="4649788" y="2243138"/>
          <p14:tracePt t="8979" x="4659313" y="2243138"/>
          <p14:tracePt t="9007" x="4667250" y="2243138"/>
          <p14:tracePt t="9020" x="4684713" y="2243138"/>
          <p14:tracePt t="9028" x="4694238" y="2243138"/>
          <p14:tracePt t="9044" x="4711700" y="2243138"/>
          <p14:tracePt t="9046" x="4719638" y="2243138"/>
          <p14:tracePt t="9053" x="4729163" y="2243138"/>
          <p14:tracePt t="9063" x="4746625" y="2233613"/>
          <p14:tracePt t="9072" x="4754563" y="2233613"/>
          <p14:tracePt t="9076" x="4764088" y="2233613"/>
          <p14:tracePt t="9084" x="4772025" y="2233613"/>
          <p14:tracePt t="9090" x="4781550" y="2225675"/>
          <p14:tracePt t="9097" x="4799013" y="2225675"/>
          <p14:tracePt t="9105" x="4806950" y="2216150"/>
          <p14:tracePt t="9110" x="4816475" y="2216150"/>
          <p14:tracePt t="9117" x="4833938" y="2216150"/>
          <p14:tracePt t="9123" x="4841875" y="2216150"/>
          <p14:tracePt t="9130" x="4851400" y="2216150"/>
          <p14:tracePt t="9136" x="4859338" y="2216150"/>
          <p14:tracePt t="9143" x="4868863" y="2216150"/>
          <p14:tracePt t="9151" x="4886325" y="2216150"/>
          <p14:tracePt t="9163" x="4903788" y="2216150"/>
          <p14:tracePt t="9170" x="4911725" y="2216150"/>
          <p14:tracePt t="9182" x="4921250" y="2216150"/>
          <p14:tracePt t="9189" x="4929188" y="2216150"/>
          <p14:tracePt t="9196" x="4938713" y="2216150"/>
          <p14:tracePt t="9208" x="4946650" y="2216150"/>
          <p14:tracePt t="9228" x="4956175" y="2216150"/>
          <p14:tracePt t="9304" x="4964113" y="2216150"/>
          <p14:tracePt t="9317" x="4973638" y="2216150"/>
          <p14:tracePt t="9326" x="4981575" y="2216150"/>
          <p14:tracePt t="11345" x="4973638" y="2216150"/>
          <p14:tracePt t="11352" x="4964113" y="2225675"/>
          <p14:tracePt t="11363" x="4946650" y="2243138"/>
          <p14:tracePt t="11370" x="4921250" y="2251075"/>
          <p14:tracePt t="11375" x="4911725" y="2251075"/>
          <p14:tracePt t="11382" x="4886325" y="2268538"/>
          <p14:tracePt t="11389" x="4868863" y="2286000"/>
          <p14:tracePt t="11395" x="4841875" y="2286000"/>
          <p14:tracePt t="11403" x="4833938" y="2293938"/>
          <p14:tracePt t="11407" x="4806950" y="2303463"/>
          <p14:tracePt t="11415" x="4789488" y="2311400"/>
          <p14:tracePt t="11422" x="4772025" y="2320925"/>
          <p14:tracePt t="11427" x="4754563" y="2328863"/>
          <p14:tracePt t="11437" x="4737100" y="2328863"/>
          <p14:tracePt t="11440" x="4719638" y="2338388"/>
          <p14:tracePt t="11448" x="4711700" y="2346325"/>
          <p14:tracePt t="11454" x="4694238" y="2346325"/>
          <p14:tracePt t="11461" x="4667250" y="2346325"/>
          <p14:tracePt t="11469" x="4667250" y="2355850"/>
          <p14:tracePt t="11474" x="4649788" y="2355850"/>
          <p14:tracePt t="11481" x="4632325" y="2363788"/>
          <p14:tracePt t="11495" x="4614863" y="2373313"/>
          <p14:tracePt t="11501" x="4597400" y="2373313"/>
          <p14:tracePt t="11507" x="4589463" y="2373313"/>
          <p14:tracePt t="11520" x="4579938" y="2373313"/>
          <p14:tracePt t="11527" x="4572000" y="2373313"/>
          <p14:tracePt t="11533" x="4564063" y="2381250"/>
          <p14:tracePt t="11540" x="4554538" y="2381250"/>
          <p14:tracePt t="11554" x="4546600" y="2390775"/>
          <p14:tracePt t="11560" x="4537075" y="2390775"/>
          <p14:tracePt t="11567" x="4529138" y="2390775"/>
          <p14:tracePt t="11573" x="4519613" y="2390775"/>
          <p14:tracePt t="11600" x="4511675" y="2390775"/>
          <p14:tracePt t="11606" x="4502150" y="2390775"/>
          <p14:tracePt t="11621" x="4494213" y="2390775"/>
          <p14:tracePt t="11632" x="4484688" y="2390775"/>
          <p14:tracePt t="11646" x="4476750" y="2390775"/>
          <p14:tracePt t="11652" x="4467225" y="2390775"/>
          <p14:tracePt t="11659" x="4459288" y="2390775"/>
          <p14:tracePt t="11678" x="4449763" y="2390775"/>
          <p14:tracePt t="11692" x="4441825" y="2390775"/>
          <p14:tracePt t="11705" x="4432300" y="2390775"/>
          <p14:tracePt t="11713" x="4424363" y="2390775"/>
          <p14:tracePt t="11718" x="4414838" y="2390775"/>
          <p14:tracePt t="11731" x="4406900" y="2390775"/>
          <p14:tracePt t="11738" x="4397375" y="2390775"/>
          <p14:tracePt t="11745" x="4389438" y="2398713"/>
          <p14:tracePt t="11752" x="4379913" y="2398713"/>
          <p14:tracePt t="11764" x="4371975" y="2398713"/>
          <p14:tracePt t="11785" x="4354513" y="2398713"/>
          <p14:tracePt t="11790" x="4344988" y="2398713"/>
          <p14:tracePt t="11809" x="4327525" y="2398713"/>
          <p14:tracePt t="11816" x="4319588" y="2398713"/>
          <p14:tracePt t="11823" x="4310063" y="2398713"/>
          <p14:tracePt t="11829" x="4302125" y="2398713"/>
          <p14:tracePt t="11836" x="4292600" y="2398713"/>
          <p14:tracePt t="11842" x="4275138" y="2398713"/>
          <p14:tracePt t="11849" x="4267200" y="2398713"/>
          <p14:tracePt t="11855" x="4257675" y="2398713"/>
          <p14:tracePt t="11862" x="4240213" y="2398713"/>
          <p14:tracePt t="11883" x="4222750" y="2398713"/>
          <p14:tracePt t="11889" x="4205288" y="2398713"/>
          <p14:tracePt t="11909" x="4197350" y="2398713"/>
          <p14:tracePt t="11922" x="4187825" y="2408238"/>
          <p14:tracePt t="11936" x="4179888" y="2408238"/>
          <p14:tracePt t="11949" x="4170363" y="2408238"/>
          <p14:tracePt t="11968" x="4162425" y="2408238"/>
          <p14:tracePt t="12271" x="4162425" y="2416175"/>
          <p14:tracePt t="12291" x="4162425" y="2425700"/>
          <p14:tracePt t="12297" x="4162425" y="2433638"/>
          <p14:tracePt t="12304" x="4162425" y="2443163"/>
          <p14:tracePt t="12324" x="4162425" y="2460625"/>
          <p14:tracePt t="12330" x="4170363" y="2468563"/>
          <p14:tracePt t="12344" x="4170363" y="2478088"/>
          <p14:tracePt t="12356" x="4170363" y="2486025"/>
          <p14:tracePt t="12364" x="4170363" y="2495550"/>
          <p14:tracePt t="12377" x="4170363" y="2513013"/>
          <p14:tracePt t="12386" x="4179888" y="2520950"/>
          <p14:tracePt t="12397" x="4179888" y="2538413"/>
          <p14:tracePt t="12419" x="4179888" y="2547938"/>
          <p14:tracePt t="12432" x="4179888" y="2565400"/>
          <p14:tracePt t="12445" x="4170363" y="2573338"/>
          <p14:tracePt t="12451" x="4162425" y="2582863"/>
          <p14:tracePt t="12456" x="4162425" y="2590800"/>
          <p14:tracePt t="12464" x="4152900" y="2600325"/>
          <p14:tracePt t="12468" x="4135438" y="2608263"/>
          <p14:tracePt t="12476" x="4127500" y="2617788"/>
          <p14:tracePt t="12482" x="4117975" y="2625725"/>
          <p14:tracePt t="12488" x="4092575" y="2625725"/>
          <p14:tracePt t="12495" x="4075113" y="2625725"/>
          <p14:tracePt t="12503" x="4057650" y="2635250"/>
          <p14:tracePt t="12508" x="4040188" y="2643188"/>
          <p14:tracePt t="12514" x="4013200" y="2652713"/>
          <p14:tracePt t="12520" x="3995738" y="2652713"/>
          <p14:tracePt t="12529" x="3970338" y="2660650"/>
          <p14:tracePt t="12535" x="3943350" y="2660650"/>
          <p14:tracePt t="12541" x="3908425" y="2660650"/>
          <p14:tracePt t="12548" x="3890963" y="2670175"/>
          <p14:tracePt t="12554" x="3865563" y="2670175"/>
          <p14:tracePt t="12569" x="3821113" y="2670175"/>
          <p14:tracePt t="12575" x="3786188" y="2678113"/>
          <p14:tracePt t="12581" x="3760788" y="2678113"/>
          <p14:tracePt t="12587" x="3733800" y="2687638"/>
          <p14:tracePt t="12594" x="3716338" y="2687638"/>
          <p14:tracePt t="12602" x="3690938" y="2695575"/>
          <p14:tracePt t="12607" x="3663950" y="2695575"/>
          <p14:tracePt t="12614" x="3656013" y="2705100"/>
          <p14:tracePt t="12620" x="3629025" y="2705100"/>
          <p14:tracePt t="12626" x="3611563" y="2705100"/>
          <p14:tracePt t="12634" x="3603625" y="2705100"/>
          <p14:tracePt t="12639" x="3586163" y="2705100"/>
          <p14:tracePt t="12646" x="3568700" y="2705100"/>
          <p14:tracePt t="12660" x="3541713" y="2713038"/>
          <p14:tracePt t="12667" x="3533775" y="2713038"/>
          <p14:tracePt t="12673" x="3506788" y="2722563"/>
          <p14:tracePt t="12682" x="3489325" y="2730500"/>
          <p14:tracePt t="12686" x="3481388" y="2730500"/>
          <p14:tracePt t="12693" x="3454400" y="2730500"/>
          <p14:tracePt t="12699" x="3429000" y="2730500"/>
          <p14:tracePt t="12706" x="3411538" y="2730500"/>
          <p14:tracePt t="12713" x="3394075" y="2730500"/>
          <p14:tracePt t="12719" x="3359150" y="2740025"/>
          <p14:tracePt t="12725" x="3351213" y="2740025"/>
          <p14:tracePt t="12732" x="3333750" y="2740025"/>
          <p14:tracePt t="12738" x="3316288" y="2740025"/>
          <p14:tracePt t="12745" x="3298825" y="2747963"/>
          <p14:tracePt t="12752" x="3281363" y="2747963"/>
          <p14:tracePt t="12758" x="3254375" y="2747963"/>
          <p14:tracePt t="12765" x="3246438" y="2747963"/>
          <p14:tracePt t="12772" x="3228975" y="2747963"/>
          <p14:tracePt t="12778" x="3219450" y="2747963"/>
          <p14:tracePt t="12784" x="3201988" y="2747963"/>
          <p14:tracePt t="12791" x="3184525" y="2747963"/>
          <p14:tracePt t="12798" x="3176588" y="2747963"/>
          <p14:tracePt t="12804" x="3159125" y="2747963"/>
          <p14:tracePt t="12811" x="3149600" y="2747963"/>
          <p14:tracePt t="12818" x="3132138" y="2747963"/>
          <p14:tracePt t="12824" x="3124200" y="2747963"/>
          <p14:tracePt t="12837" x="3114675" y="2747963"/>
          <p14:tracePt t="12844" x="3097213" y="2747963"/>
          <p14:tracePt t="12858" x="3079750" y="2747963"/>
          <p14:tracePt t="12864" x="3062288" y="2747963"/>
          <p14:tracePt t="12870" x="3054350" y="2747963"/>
          <p14:tracePt t="12885" x="3036888" y="2747963"/>
          <p14:tracePt t="12890" x="3027363" y="2747963"/>
          <p14:tracePt t="12897" x="3019425" y="2747963"/>
          <p14:tracePt t="12904" x="3001963" y="2747963"/>
          <p14:tracePt t="12910" x="2992438" y="2747963"/>
          <p14:tracePt t="12918" x="2984500" y="2747963"/>
          <p14:tracePt t="12923" x="2974975" y="2747963"/>
          <p14:tracePt t="12930" x="2957513" y="2747963"/>
          <p14:tracePt t="12936" x="2949575" y="2747963"/>
          <p14:tracePt t="12951" x="2940050" y="2747963"/>
          <p14:tracePt t="12957" x="2922588" y="2747963"/>
          <p14:tracePt t="12970" x="2905125" y="2747963"/>
          <p14:tracePt t="12982" x="2897188" y="2747963"/>
          <p14:tracePt t="12989" x="2887663" y="2747963"/>
          <p14:tracePt t="12996" x="2870200" y="2747963"/>
          <p14:tracePt t="13009" x="2862263" y="2747963"/>
          <p14:tracePt t="13017" x="2852738" y="2747963"/>
          <p14:tracePt t="13021" x="2844800" y="2747963"/>
          <p14:tracePt t="13029" x="2844800" y="2740025"/>
          <p14:tracePt t="13036" x="2835275" y="2740025"/>
          <p14:tracePt t="13042" x="2827338" y="2740025"/>
          <p14:tracePt t="13049" x="2817813" y="2740025"/>
          <p14:tracePt t="13054" x="2800350" y="2740025"/>
          <p14:tracePt t="13061" x="2800350" y="2730500"/>
          <p14:tracePt t="13068" x="2792413" y="2730500"/>
          <p14:tracePt t="13075" x="2782888" y="2722563"/>
          <p14:tracePt t="13081" x="2774950" y="2722563"/>
          <p14:tracePt t="13088" x="2765425" y="2722563"/>
          <p14:tracePt t="13102" x="2747963" y="2722563"/>
          <p14:tracePt t="13108" x="2740025" y="2722563"/>
          <p14:tracePt t="13114" x="2730500" y="2713038"/>
          <p14:tracePt t="13120" x="2722563" y="2713038"/>
          <p14:tracePt t="13127" x="2705100" y="2695575"/>
          <p14:tracePt t="13134" x="2687638" y="2687638"/>
          <p14:tracePt t="13141" x="2660650" y="2678113"/>
          <p14:tracePt t="13147" x="2643188" y="2670175"/>
          <p14:tracePt t="13153" x="2625725" y="2660650"/>
          <p14:tracePt t="13160" x="2608263" y="2652713"/>
          <p14:tracePt t="13167" x="2582863" y="2643188"/>
          <p14:tracePt t="13174" x="2555875" y="2635250"/>
          <p14:tracePt t="13180" x="2538413" y="2617788"/>
          <p14:tracePt t="13186" x="2520950" y="2600325"/>
          <p14:tracePt t="13194" x="2495550" y="2590800"/>
          <p14:tracePt t="13201" x="2468563" y="2573338"/>
          <p14:tracePt t="13206" x="2460625" y="2565400"/>
          <p14:tracePt t="13213" x="2433638" y="2555875"/>
          <p14:tracePt t="13219" x="2416175" y="2538413"/>
          <p14:tracePt t="13226" x="2398713" y="2530475"/>
          <p14:tracePt t="13233" x="2390775" y="2513013"/>
          <p14:tracePt t="13239" x="2373313" y="2503488"/>
          <p14:tracePt t="13247" x="2346325" y="2495550"/>
          <p14:tracePt t="13252" x="2338388" y="2478088"/>
          <p14:tracePt t="13258" x="2328863" y="2468563"/>
          <p14:tracePt t="13266" x="2320925" y="2460625"/>
          <p14:tracePt t="13272" x="2303463" y="2443163"/>
          <p14:tracePt t="13279" x="2293938" y="2425700"/>
          <p14:tracePt t="13286" x="2278063" y="2416175"/>
          <p14:tracePt t="13293" x="2278063" y="2408238"/>
          <p14:tracePt t="13299" x="2260600" y="2390775"/>
          <p14:tracePt t="13304" x="2251075" y="2381250"/>
          <p14:tracePt t="13311" x="2243138" y="2363788"/>
          <p14:tracePt t="13318" x="2233613" y="2363788"/>
          <p14:tracePt t="13325" x="2225675" y="2346325"/>
          <p14:tracePt t="13331" x="2216150" y="2338388"/>
          <p14:tracePt t="13339" x="2216150" y="2328863"/>
          <p14:tracePt t="13345" x="2208213" y="2320925"/>
          <p14:tracePt t="13352" x="2198688" y="2311400"/>
          <p14:tracePt t="13357" x="2190750" y="2311400"/>
          <p14:tracePt t="13371" x="2190750" y="2293938"/>
          <p14:tracePt t="13385" x="2190750" y="2278063"/>
          <p14:tracePt t="13397" x="2190750" y="2268538"/>
          <p14:tracePt t="13404" x="2190750" y="2260600"/>
          <p14:tracePt t="13410" x="2190750" y="2251075"/>
          <p14:tracePt t="13417" x="2190750" y="2243138"/>
          <p14:tracePt t="13432" x="2190750" y="2233613"/>
          <p14:tracePt t="13436" x="2198688" y="2216150"/>
          <p14:tracePt t="13443" x="2208213" y="2216150"/>
          <p14:tracePt t="13455" x="2216150" y="2198688"/>
          <p14:tracePt t="13456" x="2225675" y="2181225"/>
          <p14:tracePt t="13463" x="2251075" y="2163763"/>
          <p14:tracePt t="13469" x="2260600" y="2163763"/>
          <p14:tracePt t="13476" x="2303463" y="2138363"/>
          <p14:tracePt t="13484" x="2346325" y="2120900"/>
          <p14:tracePt t="13489" x="2381250" y="2085975"/>
          <p14:tracePt t="13497" x="2416175" y="2085975"/>
          <p14:tracePt t="13502" x="2468563" y="2051050"/>
          <p14:tracePt t="13509" x="2513013" y="2033588"/>
          <p14:tracePt t="13518" x="2547938" y="2024063"/>
          <p14:tracePt t="13523" x="2582863" y="2016125"/>
          <p14:tracePt t="13530" x="2600325" y="2006600"/>
          <p14:tracePt t="13536" x="2608263" y="1998663"/>
          <p14:tracePt t="13543" x="2635250" y="1989138"/>
          <p14:tracePt t="13551" x="2652713" y="1981200"/>
          <p14:tracePt t="13556" x="2670175" y="1971675"/>
          <p14:tracePt t="13561" x="2687638" y="1971675"/>
          <p14:tracePt t="13583" x="2730500" y="1971675"/>
          <p14:tracePt t="13589" x="2757488" y="1963738"/>
          <p14:tracePt t="13596" x="2765425" y="1963738"/>
          <p14:tracePt t="13602" x="2774950" y="1963738"/>
          <p14:tracePt t="13608" x="2792413" y="1963738"/>
          <p14:tracePt t="13614" x="2800350" y="1963738"/>
          <p14:tracePt t="13630" x="2809875" y="1963738"/>
          <p14:tracePt t="13633" x="2817813" y="1963738"/>
          <p14:tracePt t="13647" x="2827338" y="1963738"/>
          <p14:tracePt t="13654" x="2835275" y="1963738"/>
          <p14:tracePt t="13701" x="2844800" y="1963738"/>
          <p14:tracePt t="13769" x="2852738" y="1963738"/>
          <p14:tracePt t="13795" x="2862263" y="1963738"/>
          <p14:tracePt t="13807" x="2862263" y="1971675"/>
          <p14:tracePt t="13814" x="2862263" y="1981200"/>
          <p14:tracePt t="13834" x="2862263" y="1989138"/>
          <p14:tracePt t="13839" x="2862263" y="1998663"/>
          <p14:tracePt t="13872" x="2862263" y="2006600"/>
          <p14:tracePt t="13879" x="2862263" y="2016125"/>
          <p14:tracePt t="13884" x="2862263" y="2024063"/>
          <p14:tracePt t="13899" x="2862263" y="2033588"/>
          <p14:tracePt t="13904" x="2862263" y="2041525"/>
          <p14:tracePt t="13912" x="2870200" y="2041525"/>
          <p14:tracePt t="13924" x="2870200" y="2051050"/>
          <p14:tracePt t="13931" x="2870200" y="2058988"/>
          <p14:tracePt t="13937" x="2870200" y="2068513"/>
          <p14:tracePt t="13972" x="2879725" y="2068513"/>
          <p14:tracePt t="13979" x="2879725" y="2076450"/>
          <p14:tracePt t="13993" x="2879725" y="2085975"/>
          <p14:tracePt t="14011" x="2879725" y="2093913"/>
          <p14:tracePt t="14024" x="2879725" y="2103438"/>
          <p14:tracePt t="14037" x="2887663" y="2103438"/>
          <p14:tracePt t="14059" x="2897188" y="2103438"/>
          <p14:tracePt t="14072" x="2897188" y="2111375"/>
          <p14:tracePt t="14077" x="2905125" y="2111375"/>
          <p14:tracePt t="14085" x="2905125" y="2120900"/>
          <p14:tracePt t="14089" x="2905125" y="2128838"/>
          <p14:tracePt t="14110" x="2905125" y="2138363"/>
          <p14:tracePt t="14118" x="2914650" y="2138363"/>
          <p14:tracePt t="14129" x="2922588" y="2138363"/>
          <p14:tracePt t="14143" x="2922588" y="2146300"/>
          <p14:tracePt t="14150" x="2922588" y="2155825"/>
          <p14:tracePt t="14174" x="2922588" y="2163763"/>
          <p14:tracePt t="14248" x="2922588" y="2173288"/>
          <p14:tracePt t="14261" x="2932113" y="2173288"/>
          <p14:tracePt t="14273" x="2940050" y="2173288"/>
          <p14:tracePt t="14293" x="2940050" y="2181225"/>
          <p14:tracePt t="14306" x="2940050" y="2190750"/>
          <p14:tracePt t="14312" x="2949575" y="2190750"/>
          <p14:tracePt t="14427" x="2957513" y="2190750"/>
          <p14:tracePt t="14437" x="2967038" y="2190750"/>
          <p14:tracePt t="14506" x="2967038" y="2198688"/>
          <p14:tracePt t="14525" x="2974975" y="2198688"/>
          <p14:tracePt t="14551" x="2984500" y="2198688"/>
          <p14:tracePt t="14569" x="2984500" y="2208213"/>
          <p14:tracePt t="14576" x="2992438" y="2216150"/>
          <p14:tracePt t="14590" x="3001963" y="2216150"/>
          <p14:tracePt t="14603" x="3009900" y="2216150"/>
          <p14:tracePt t="14702" x="3019425" y="2225675"/>
          <p14:tracePt t="14715" x="3027363" y="2233613"/>
          <p14:tracePt t="14741" x="3036888" y="2233613"/>
          <p14:tracePt t="14753" x="3044825" y="2243138"/>
          <p14:tracePt t="14767" x="3044825" y="2251075"/>
          <p14:tracePt t="14780" x="3054350" y="2251075"/>
          <p14:tracePt t="14787" x="3054350" y="2260600"/>
          <p14:tracePt t="14809" x="3062288" y="2268538"/>
          <p14:tracePt t="14812" x="3062288" y="2278063"/>
          <p14:tracePt t="14819" x="3071813" y="2278063"/>
          <p14:tracePt t="14859" x="3071813" y="2286000"/>
          <p14:tracePt t="14872" x="3071813" y="2293938"/>
          <p14:tracePt t="14885" x="3071813" y="2303463"/>
          <p14:tracePt t="14919" x="3071813" y="2311400"/>
          <p14:tracePt t="16680" x="3071813" y="2328863"/>
          <p14:tracePt t="16688" x="3071813" y="2355850"/>
          <p14:tracePt t="16689" x="3071813" y="2381250"/>
          <p14:tracePt t="16697" x="3054350" y="2408238"/>
          <p14:tracePt t="16704" x="3036888" y="2443163"/>
          <p14:tracePt t="16711" x="2992438" y="2495550"/>
          <p14:tracePt t="16716" x="2974975" y="2520950"/>
          <p14:tracePt t="16722" x="2949575" y="2565400"/>
          <p14:tracePt t="16729" x="2932113" y="2590800"/>
          <p14:tracePt t="16736" x="2897188" y="2635250"/>
          <p14:tracePt t="16743" x="2852738" y="2687638"/>
          <p14:tracePt t="16749" x="2817813" y="2730500"/>
          <p14:tracePt t="16756" x="2782888" y="2782888"/>
          <p14:tracePt t="16764" x="2747963" y="2835275"/>
          <p14:tracePt t="16769" x="2713038" y="2870200"/>
          <p14:tracePt t="16776" x="2652713" y="2922588"/>
          <p14:tracePt t="16782" x="2590800" y="2984500"/>
          <p14:tracePt t="16789" x="2538413" y="3009900"/>
          <p14:tracePt t="16797" x="2486025" y="3054350"/>
          <p14:tracePt t="16803" x="2443163" y="3106738"/>
          <p14:tracePt t="16809" x="2408238" y="3132138"/>
          <p14:tracePt t="16815" x="2355850" y="3167063"/>
          <p14:tracePt t="16822" x="2311400" y="3219450"/>
          <p14:tracePt t="16829" x="2260600" y="3246438"/>
          <p14:tracePt t="16835" x="2233613" y="3289300"/>
          <p14:tracePt t="16842" x="2198688" y="3324225"/>
          <p14:tracePt t="16850" x="2138363" y="3376613"/>
          <p14:tracePt t="16854" x="2085975" y="3446463"/>
          <p14:tracePt t="16861" x="2033588" y="3498850"/>
          <p14:tracePt t="16867" x="1963738" y="3551238"/>
          <p14:tracePt t="16874" x="1901825" y="3611563"/>
          <p14:tracePt t="16882" x="1849438" y="3638550"/>
          <p14:tracePt t="16887" x="1797050" y="3681413"/>
          <p14:tracePt t="16895" x="1727200" y="3725863"/>
          <p14:tracePt t="16900" x="1692275" y="3743325"/>
          <p14:tracePt t="16908" x="1657350" y="3786188"/>
          <p14:tracePt t="16914" x="1631950" y="3803650"/>
          <p14:tracePt t="16921" x="1597025" y="3830638"/>
          <p14:tracePt t="16927" x="1570038" y="3838575"/>
          <p14:tracePt t="16934" x="1535113" y="3883025"/>
          <p14:tracePt t="16941" x="1492250" y="3908425"/>
          <p14:tracePt t="16947" x="1465263" y="3935413"/>
          <p14:tracePt t="16954" x="1430338" y="3960813"/>
          <p14:tracePt t="16961" x="1395413" y="3987800"/>
          <p14:tracePt t="16966" x="1352550" y="4022725"/>
          <p14:tracePt t="16974" x="1325563" y="4048125"/>
          <p14:tracePt t="16981" x="1308100" y="4057650"/>
          <p14:tracePt t="16987" x="1273175" y="4083050"/>
          <p14:tracePt t="16994" x="1247775" y="4092575"/>
          <p14:tracePt t="17000" x="1220788" y="4117975"/>
          <p14:tracePt t="17007" x="1185863" y="4127500"/>
          <p14:tracePt t="17014" x="1168400" y="4152900"/>
          <p14:tracePt t="17020" x="1143000" y="4179888"/>
          <p14:tracePt t="17027" x="1135063" y="4197350"/>
          <p14:tracePt t="17033" x="1108075" y="4214813"/>
          <p14:tracePt t="17039" x="1100138" y="4222750"/>
          <p14:tracePt t="17048" x="1082675" y="4232275"/>
          <p14:tracePt t="17053" x="1055688" y="4249738"/>
          <p14:tracePt t="17059" x="1055688" y="4267200"/>
          <p14:tracePt t="17065" x="1038225" y="4267200"/>
          <p14:tracePt t="17072" x="1020763" y="4275138"/>
          <p14:tracePt t="17080" x="1012825" y="4284663"/>
          <p14:tracePt t="17092" x="1003300" y="4292600"/>
          <p14:tracePt t="17099" x="995363" y="4302125"/>
          <p14:tracePt t="17105" x="985838" y="4302125"/>
          <p14:tracePt t="17126" x="985838" y="4310063"/>
          <p14:tracePt t="17132" x="968375" y="4310063"/>
          <p14:tracePt t="17138" x="960438" y="4319588"/>
          <p14:tracePt t="17158" x="950913" y="4319588"/>
          <p14:tracePt t="17171" x="950913" y="4327525"/>
          <p14:tracePt t="17178" x="942975" y="4327525"/>
          <p14:tracePt t="17205" x="933450" y="4327525"/>
          <p14:tracePt t="17223" x="925513" y="4327525"/>
          <p14:tracePt t="17230" x="915988" y="4327525"/>
          <p14:tracePt t="17263" x="908050" y="4327525"/>
          <p14:tracePt t="17277" x="898525" y="4327525"/>
          <p14:tracePt t="17290" x="890588" y="4327525"/>
          <p14:tracePt t="17337" x="890588" y="4319588"/>
          <p14:tracePt t="17351" x="890588" y="4310063"/>
          <p14:tracePt t="17372" x="890588" y="4302125"/>
          <p14:tracePt t="17378" x="890588" y="4292600"/>
          <p14:tracePt t="17384" x="890588" y="4284663"/>
          <p14:tracePt t="17388" x="890588" y="4275138"/>
          <p14:tracePt t="17402" x="890588" y="4257675"/>
          <p14:tracePt t="17415" x="890588" y="4240213"/>
          <p14:tracePt t="17428" x="898525" y="4232275"/>
          <p14:tracePt t="17435" x="908050" y="4222750"/>
          <p14:tracePt t="17441" x="908050" y="4214813"/>
          <p14:tracePt t="17449" x="908050" y="4205288"/>
          <p14:tracePt t="17456" x="925513" y="4205288"/>
          <p14:tracePt t="17463" x="933450" y="4205288"/>
          <p14:tracePt t="17467" x="933450" y="4197350"/>
          <p14:tracePt t="17475" x="942975" y="4187825"/>
          <p14:tracePt t="17481" x="968375" y="4179888"/>
          <p14:tracePt t="17487" x="977900" y="4179888"/>
          <p14:tracePt t="17494" x="1003300" y="4179888"/>
          <p14:tracePt t="17500" x="1020763" y="4179888"/>
          <p14:tracePt t="17506" x="1030288" y="4179888"/>
          <p14:tracePt t="17513" x="1065213" y="4179888"/>
          <p14:tracePt t="17520" x="1073150" y="4179888"/>
          <p14:tracePt t="17527" x="1090613" y="4179888"/>
          <p14:tracePt t="17533" x="1100138" y="4179888"/>
          <p14:tracePt t="17540" x="1117600" y="4179888"/>
          <p14:tracePt t="17547" x="1135063" y="4179888"/>
          <p14:tracePt t="17553" x="1143000" y="4179888"/>
          <p14:tracePt t="17560" x="1160463" y="4187825"/>
          <p14:tracePt t="17567" x="1168400" y="4187825"/>
          <p14:tracePt t="17582" x="1177925" y="4187825"/>
          <p14:tracePt t="17593" x="1195388" y="4197350"/>
          <p14:tracePt t="17606" x="1203325" y="4197350"/>
          <p14:tracePt t="17639" x="1212850" y="4197350"/>
          <p14:tracePt t="17674" x="1220788" y="4205288"/>
          <p14:tracePt t="17733" x="1230313" y="4214813"/>
          <p14:tracePt t="17738" x="1238250" y="4222750"/>
          <p14:tracePt t="17750" x="1247775" y="4222750"/>
          <p14:tracePt t="17790" x="1247775" y="4232275"/>
          <p14:tracePt t="18148" x="1247775" y="4240213"/>
          <p14:tracePt t="18161" x="1247775" y="4249738"/>
          <p14:tracePt t="18180" x="1238250" y="4249738"/>
          <p14:tracePt t="18192" x="1230313" y="4249738"/>
          <p14:tracePt t="19222" x="1230313" y="4257675"/>
          <p14:tracePt t="19259" x="1230313" y="4267200"/>
          <p14:tracePt t="19279" x="1220788" y="4267200"/>
          <p14:tracePt t="19292" x="1220788" y="4275138"/>
          <p14:tracePt t="19299" x="1212850" y="4275138"/>
          <p14:tracePt t="19306" x="1212850" y="4284663"/>
          <p14:tracePt t="19318" x="1212850" y="4292600"/>
          <p14:tracePt t="19347" x="1212850" y="4302125"/>
          <p14:tracePt t="19352" x="1212850" y="4310063"/>
          <p14:tracePt t="19372" x="1212850" y="4319588"/>
          <p14:tracePt t="19376" x="1212850" y="4327525"/>
          <p14:tracePt t="19397" x="1212850" y="4344988"/>
          <p14:tracePt t="19404" x="1212850" y="4354513"/>
          <p14:tracePt t="19412" x="1203325" y="4354513"/>
          <p14:tracePt t="19417" x="1203325" y="4362450"/>
          <p14:tracePt t="19430" x="1203325" y="4371975"/>
          <p14:tracePt t="19437" x="1203325" y="4379913"/>
          <p14:tracePt t="19443" x="1203325" y="4389438"/>
          <p14:tracePt t="19450" x="1203325" y="4406900"/>
          <p14:tracePt t="19462" x="1195388" y="4406900"/>
          <p14:tracePt t="19476" x="1195388" y="4414838"/>
          <p14:tracePt t="19483" x="1185863" y="4424363"/>
          <p14:tracePt t="19496" x="1185863" y="4441825"/>
          <p14:tracePt t="19509" x="1177925" y="4441825"/>
          <p14:tracePt t="19516" x="1177925" y="4449763"/>
          <p14:tracePt t="20325" x="1177925" y="4459288"/>
          <p14:tracePt t="20332" x="1177925" y="4476750"/>
          <p14:tracePt t="20339" x="1177925" y="4484688"/>
          <p14:tracePt t="20345" x="1177925" y="4502150"/>
          <p14:tracePt t="20354" x="1177925" y="4511675"/>
          <p14:tracePt t="20367" x="1177925" y="4519613"/>
          <p14:tracePt t="20381" x="1177925" y="4529138"/>
          <p14:tracePt t="20393" x="1177925" y="4537075"/>
          <p14:tracePt t="20398" x="1177925" y="4546600"/>
          <p14:tracePt t="20405" x="1177925" y="4554538"/>
          <p14:tracePt t="20426" x="1177925" y="4564063"/>
          <p14:tracePt t="20432" x="1177925" y="4572000"/>
          <p14:tracePt t="20443" x="1185863" y="4572000"/>
          <p14:tracePt t="20450" x="1185863" y="4579938"/>
          <p14:tracePt t="20459" x="1195388" y="4589463"/>
          <p14:tracePt t="20480" x="1195388" y="4597400"/>
          <p14:tracePt t="20484" x="1203325" y="4606925"/>
          <p14:tracePt t="20491" x="1203325" y="4614863"/>
          <p14:tracePt t="20514" x="1212850" y="4614863"/>
          <p14:tracePt t="20518" x="1212850" y="4624388"/>
          <p14:tracePt t="20532" x="1220788" y="4624388"/>
          <p14:tracePt t="20546" x="1230313" y="4632325"/>
          <p14:tracePt t="20550" x="1238250" y="4632325"/>
          <p14:tracePt t="20570" x="1238250" y="4641850"/>
          <p14:tracePt t="20596" x="1255713" y="4649788"/>
          <p14:tracePt t="20603" x="1255713" y="4659313"/>
          <p14:tracePt t="20609" x="1265238" y="4659313"/>
          <p14:tracePt t="20624" x="1273175" y="4659313"/>
          <p14:tracePt t="20642" x="1290638" y="4667250"/>
          <p14:tracePt t="20648" x="1290638" y="4684713"/>
          <p14:tracePt t="20655" x="1308100" y="4694238"/>
          <p14:tracePt t="20662" x="1317625" y="4694238"/>
          <p14:tracePt t="20669" x="1325563" y="4694238"/>
          <p14:tracePt t="20681" x="1343025" y="4694238"/>
          <p14:tracePt t="20686" x="1343025" y="4702175"/>
          <p14:tracePt t="20701" x="1360488" y="4711700"/>
          <p14:tracePt t="20707" x="1377950" y="4711700"/>
          <p14:tracePt t="20716" x="1377950" y="4719638"/>
          <p14:tracePt t="20719" x="1387475" y="4719638"/>
          <p14:tracePt t="20726" x="1395413" y="4719638"/>
          <p14:tracePt t="20733" x="1404938" y="4719638"/>
          <p14:tracePt t="20740" x="1412875" y="4729163"/>
          <p14:tracePt t="20746" x="1430338" y="4729163"/>
          <p14:tracePt t="20753" x="1457325" y="4729163"/>
          <p14:tracePt t="20760" x="1492250" y="4729163"/>
          <p14:tracePt t="20766" x="1535113" y="4737100"/>
          <p14:tracePt t="20772" x="1570038" y="4754563"/>
          <p14:tracePt t="20779" x="1604963" y="4764088"/>
          <p14:tracePt t="20786" x="1639888" y="4764088"/>
          <p14:tracePt t="20794" x="1657350" y="4772025"/>
          <p14:tracePt t="20800" x="1684338" y="4772025"/>
          <p14:tracePt t="20807" x="1701800" y="4781550"/>
          <p14:tracePt t="20812" x="1727200" y="4781550"/>
          <p14:tracePt t="20820" x="1736725" y="4781550"/>
          <p14:tracePt t="20828" x="1754188" y="4781550"/>
          <p14:tracePt t="20832" x="1762125" y="4781550"/>
          <p14:tracePt t="20839" x="1779588" y="4781550"/>
          <p14:tracePt t="20845" x="1806575" y="4781550"/>
          <p14:tracePt t="20852" x="1814513" y="4781550"/>
          <p14:tracePt t="20858" x="1831975" y="4781550"/>
          <p14:tracePt t="20865" x="1858963" y="4781550"/>
          <p14:tracePt t="20873" x="1866900" y="4781550"/>
          <p14:tracePt t="20878" x="1893888" y="4772025"/>
          <p14:tracePt t="20886" x="1901825" y="4764088"/>
          <p14:tracePt t="20892" x="1919288" y="4754563"/>
          <p14:tracePt t="20899" x="1936750" y="4754563"/>
          <p14:tracePt t="20904" x="1954213" y="4746625"/>
          <p14:tracePt t="20911" x="1981200" y="4746625"/>
          <p14:tracePt t="20918" x="1998663" y="4737100"/>
          <p14:tracePt t="20927" x="2033588" y="4729163"/>
          <p14:tracePt t="20938" x="2068513" y="4702175"/>
          <p14:tracePt t="20944" x="2093913" y="4702175"/>
          <p14:tracePt t="20950" x="2111375" y="4694238"/>
          <p14:tracePt t="20956" x="2138363" y="4684713"/>
          <p14:tracePt t="20963" x="2155825" y="4684713"/>
          <p14:tracePt t="20969" x="2181225" y="4676775"/>
          <p14:tracePt t="20976" x="2198688" y="4667250"/>
          <p14:tracePt t="20983" x="2208213" y="4659313"/>
          <p14:tracePt t="20989" x="2225675" y="4659313"/>
          <p14:tracePt t="20996" x="2243138" y="4659313"/>
          <p14:tracePt t="21010" x="2251075" y="4659313"/>
          <p14:tracePt t="21016" x="2260600" y="4659313"/>
          <p14:tracePt t="21030" x="2268538" y="4659313"/>
          <p14:tracePt t="21063" x="2278063" y="4659313"/>
          <p14:tracePt t="21077" x="2286000" y="4659313"/>
          <p14:tracePt t="21110" x="2293938" y="4659313"/>
          <p14:tracePt t="21130" x="2303463" y="4659313"/>
          <p14:tracePt t="21188" x="2303463" y="4676775"/>
          <p14:tracePt t="21194" x="2303463" y="4684713"/>
          <p14:tracePt t="21221" x="2293938" y="4694238"/>
          <p14:tracePt t="21227" x="2293938" y="4702175"/>
          <p14:tracePt t="21240" x="2293938" y="4711700"/>
          <p14:tracePt t="21247" x="2293938" y="4719638"/>
          <p14:tracePt t="21256" x="2286000" y="4719638"/>
          <p14:tracePt t="21282" x="2286000" y="4729163"/>
          <p14:tracePt t="21301" x="2286000" y="4737100"/>
          <p14:tracePt t="21314" x="2286000" y="4746625"/>
          <p14:tracePt t="21335" x="2286000" y="4754563"/>
          <p14:tracePt t="21348" x="2286000" y="4764088"/>
          <p14:tracePt t="21355" x="2286000" y="4772025"/>
          <p14:tracePt t="21368" x="2286000" y="4781550"/>
          <p14:tracePt t="21374" x="2293938" y="4789488"/>
          <p14:tracePt t="21379" x="2303463" y="4789488"/>
          <p14:tracePt t="21386" x="2311400" y="4789488"/>
          <p14:tracePt t="21394" x="2311400" y="4799013"/>
          <p14:tracePt t="21399" x="2320925" y="4799013"/>
          <p14:tracePt t="21405" x="2328863" y="4806950"/>
          <p14:tracePt t="21412" x="2338388" y="4816475"/>
          <p14:tracePt t="21418" x="2346325" y="4816475"/>
          <p14:tracePt t="21424" x="2355850" y="4816475"/>
          <p14:tracePt t="21437" x="2373313" y="4824413"/>
          <p14:tracePt t="21444" x="2381250" y="4824413"/>
          <p14:tracePt t="21465" x="2390775" y="4824413"/>
          <p14:tracePt t="21471" x="2398713" y="4833938"/>
          <p14:tracePt t="21478" x="2408238" y="4833938"/>
          <p14:tracePt t="21485" x="2408238" y="4841875"/>
          <p14:tracePt t="21511" x="2416175" y="4841875"/>
          <p14:tracePt t="21517" x="2425700" y="4841875"/>
          <p14:tracePt t="21524" x="2425700" y="4851400"/>
          <p14:tracePt t="22501" x="2443163" y="4851400"/>
          <p14:tracePt t="22510" x="2468563" y="4851400"/>
          <p14:tracePt t="22514" x="2478088" y="4841875"/>
          <p14:tracePt t="22519" x="2503488" y="4833938"/>
          <p14:tracePt t="22528" x="2520950" y="4833938"/>
          <p14:tracePt t="22532" x="2538413" y="4833938"/>
          <p14:tracePt t="22538" x="2555875" y="4824413"/>
          <p14:tracePt t="22545" x="2582863" y="4824413"/>
          <p14:tracePt t="22552" x="2590800" y="4824413"/>
          <p14:tracePt t="22563" x="2617788" y="4816475"/>
          <p14:tracePt t="22566" x="2635250" y="4816475"/>
          <p14:tracePt t="22571" x="2643188" y="4816475"/>
          <p14:tracePt t="22577" x="2660650" y="4816475"/>
          <p14:tracePt t="22583" x="2678113" y="4816475"/>
          <p14:tracePt t="22591" x="2695575" y="4816475"/>
          <p14:tracePt t="22597" x="2713038" y="4816475"/>
          <p14:tracePt t="22603" x="2722563" y="4816475"/>
          <p14:tracePt t="22617" x="2730500" y="4816475"/>
          <p14:tracePt t="22630" x="2740025" y="4816475"/>
          <p14:tracePt t="22639" x="2747963" y="4816475"/>
          <p14:tracePt t="22646" x="2757488" y="4816475"/>
          <p14:tracePt t="22650" x="2765425" y="4816475"/>
          <p14:tracePt t="22657" x="2774950" y="4816475"/>
          <p14:tracePt t="22663" x="2782888" y="4816475"/>
          <p14:tracePt t="22677" x="2792413" y="4816475"/>
          <p14:tracePt t="22683" x="2800350" y="4816475"/>
          <p14:tracePt t="22690" x="2809875" y="4816475"/>
          <p14:tracePt t="22703" x="2827338" y="4816475"/>
          <p14:tracePt t="22710" x="2835275" y="4816475"/>
          <p14:tracePt t="22715" x="2844800" y="4816475"/>
          <p14:tracePt t="22728" x="2852738" y="4816475"/>
          <p14:tracePt t="22762" x="2862263" y="4816475"/>
          <p14:tracePt t="23264" x="2862263" y="4806950"/>
          <p14:tracePt t="23272" x="2879725" y="4806950"/>
          <p14:tracePt t="23276" x="2905125" y="4799013"/>
          <p14:tracePt t="23282" x="2914650" y="4799013"/>
          <p14:tracePt t="23290" x="2940050" y="4789488"/>
          <p14:tracePt t="23296" x="2957513" y="4789488"/>
          <p14:tracePt t="23303" x="2967038" y="4781550"/>
          <p14:tracePt t="23309" x="2992438" y="4781550"/>
          <p14:tracePt t="23315" x="3001963" y="4781550"/>
          <p14:tracePt t="23323" x="3009900" y="4781550"/>
          <p14:tracePt t="23328" x="3027363" y="4781550"/>
          <p14:tracePt t="23349" x="3036888" y="4781550"/>
          <p14:tracePt t="23355" x="3044825" y="4781550"/>
          <p14:tracePt t="23368" x="3054350" y="4781550"/>
          <p14:tracePt t="23408" x="3062288" y="4781550"/>
          <p14:tracePt t="23655" x="3071813" y="4781550"/>
          <p14:tracePt t="23672" x="3097213" y="4781550"/>
          <p14:tracePt t="23678" x="3124200" y="4781550"/>
          <p14:tracePt t="23691" x="3149600" y="4781550"/>
          <p14:tracePt t="23698" x="3159125" y="4781550"/>
          <p14:tracePt t="23703" x="3194050" y="4789488"/>
          <p14:tracePt t="23710" x="3211513" y="4789488"/>
          <p14:tracePt t="23716" x="3246438" y="4799013"/>
          <p14:tracePt t="23725" x="3289300" y="4799013"/>
          <p14:tracePt t="23730" x="3333750" y="4806950"/>
          <p14:tracePt t="23737" x="3394075" y="4806950"/>
          <p14:tracePt t="23743" x="3471863" y="4816475"/>
          <p14:tracePt t="23750" x="3559175" y="4816475"/>
          <p14:tracePt t="23758" x="3629025" y="4816475"/>
          <p14:tracePt t="23763" x="3743325" y="4816475"/>
          <p14:tracePt t="23771" x="3830638" y="4816475"/>
          <p14:tracePt t="23777" x="3978275" y="4816475"/>
          <p14:tracePt t="23783" x="4110038" y="4806950"/>
          <p14:tracePt t="23791" x="4275138" y="4781550"/>
          <p14:tracePt t="23797" x="4441825" y="4754563"/>
          <p14:tracePt t="23803" x="4667250" y="4711700"/>
          <p14:tracePt t="23809" x="4991100" y="4632325"/>
          <p14:tracePt t="23816" x="5253038" y="4572000"/>
          <p14:tracePt t="23824" x="5522913" y="4502150"/>
          <p14:tracePt t="23829" x="5845175" y="4414838"/>
          <p14:tracePt t="23837" x="6116638" y="4327525"/>
          <p14:tracePt t="23842" x="6351588" y="4249738"/>
          <p14:tracePt t="23849" x="6508750" y="4197350"/>
          <p14:tracePt t="23855" x="6630988" y="4152900"/>
          <p14:tracePt t="23862" x="6735763" y="4127500"/>
          <p14:tracePt t="23869" x="6823075" y="4100513"/>
          <p14:tracePt t="23876" x="6910388" y="4100513"/>
          <p14:tracePt t="23882" x="6970713" y="4100513"/>
          <p14:tracePt t="23889" x="7023100" y="4117975"/>
          <p14:tracePt t="23896" x="7058025" y="4144963"/>
          <p14:tracePt t="23901" x="7092950" y="4162425"/>
          <p14:tracePt t="24282" x="7092950" y="4170363"/>
          <p14:tracePt t="24286" x="7127875" y="4214813"/>
          <p14:tracePt t="24291" x="7145338" y="4249738"/>
          <p14:tracePt t="24296" x="7180263" y="4284663"/>
          <p14:tracePt t="24302" x="7197725" y="4319588"/>
          <p14:tracePt t="24309" x="7215188" y="4344988"/>
          <p14:tracePt t="24317" x="7232650" y="4379913"/>
          <p14:tracePt t="24325" x="7242175" y="4406900"/>
          <p14:tracePt t="24330" x="7259638" y="4432300"/>
          <p14:tracePt t="24336" x="7267575" y="4441825"/>
          <p14:tracePt t="24343" x="7285038" y="4459288"/>
          <p14:tracePt t="24348" x="7302500" y="4476750"/>
          <p14:tracePt t="24356" x="7319963" y="4494213"/>
          <p14:tracePt t="24362" x="7319963" y="4502150"/>
          <p14:tracePt t="24370" x="7346950" y="4519613"/>
          <p14:tracePt t="24376" x="7364413" y="4529138"/>
          <p14:tracePt t="24382" x="7381875" y="4546600"/>
          <p14:tracePt t="24389" x="7389813" y="4554538"/>
          <p14:tracePt t="24395" x="7407275" y="4572000"/>
          <p14:tracePt t="24401" x="7434263" y="4572000"/>
          <p14:tracePt t="24412" x="7459663" y="4579938"/>
          <p14:tracePt t="24418" x="7469188" y="4597400"/>
          <p14:tracePt t="24428" x="7494588" y="4606925"/>
          <p14:tracePt t="24431" x="7504113" y="4606925"/>
          <p14:tracePt t="24437" x="7521575" y="4614863"/>
          <p14:tracePt t="24442" x="7539038" y="4624388"/>
          <p14:tracePt t="24448" x="7564438" y="4632325"/>
          <p14:tracePt t="24455" x="7573963" y="4641850"/>
          <p14:tracePt t="24461" x="7608888" y="4641850"/>
          <p14:tracePt t="24468" x="7626350" y="4641850"/>
          <p14:tracePt t="24475" x="7643813" y="4641850"/>
          <p14:tracePt t="24481" x="7661275" y="4641850"/>
          <p14:tracePt t="24488" x="7678738" y="4649788"/>
          <p14:tracePt t="24494" x="7696200" y="4649788"/>
          <p14:tracePt t="24500" x="7704138" y="4649788"/>
          <p14:tracePt t="24508" x="7721600" y="4649788"/>
          <p14:tracePt t="24515" x="7731125" y="4659313"/>
          <p14:tracePt t="24520" x="7739063" y="4667250"/>
          <p14:tracePt t="24527" x="7756525" y="4667250"/>
          <p14:tracePt t="24533" x="7756525" y="4676775"/>
          <p14:tracePt t="24540" x="7766050" y="4676775"/>
          <p14:tracePt t="24547" x="7773988" y="4676775"/>
          <p14:tracePt t="24560" x="7773988" y="4684713"/>
          <p14:tracePt t="24567" x="7783513" y="4684713"/>
          <p14:tracePt t="24575" x="7791450" y="4684713"/>
          <p14:tracePt t="24593" x="7800975" y="4694238"/>
          <p14:tracePt t="24613" x="7808913" y="4694238"/>
          <p14:tracePt t="24620" x="7818438" y="4702175"/>
          <p14:tracePt t="24633" x="7818438" y="4711700"/>
          <p14:tracePt t="24646" x="7826375" y="4719638"/>
          <p14:tracePt t="24659" x="7835900" y="4719638"/>
          <p14:tracePt t="24666" x="7843838" y="4719638"/>
          <p14:tracePt t="24692" x="7853363" y="4719638"/>
          <p14:tracePt t="24699" x="7870825" y="4719638"/>
          <p14:tracePt t="24706" x="7878763" y="4719638"/>
          <p14:tracePt t="24720" x="7888288" y="4719638"/>
          <p14:tracePt t="24724" x="7896225" y="4719638"/>
          <p14:tracePt t="24730" x="7905750" y="4719638"/>
          <p14:tracePt t="24737" x="7923213" y="4719638"/>
          <p14:tracePt t="24758" x="7940675" y="4719638"/>
          <p14:tracePt t="24764" x="7948613" y="4719638"/>
          <p14:tracePt t="24771" x="7958138" y="4719638"/>
          <p14:tracePt t="24778" x="7975600" y="4719638"/>
          <p14:tracePt t="24784" x="7983538" y="4719638"/>
          <p14:tracePt t="24791" x="8001000" y="4719638"/>
          <p14:tracePt t="24797" x="8018463" y="4719638"/>
          <p14:tracePt t="24805" x="8026400" y="4719638"/>
          <p14:tracePt t="24811" x="8053388" y="4719638"/>
          <p14:tracePt t="24818" x="8061325" y="4719638"/>
          <p14:tracePt t="24826" x="8070850" y="4719638"/>
          <p14:tracePt t="24831" x="8078788" y="4719638"/>
          <p14:tracePt t="24837" x="8096250" y="4719638"/>
          <p14:tracePt t="24843" x="8105775" y="4719638"/>
          <p14:tracePt t="24864" x="8113713" y="4719638"/>
          <p14:tracePt t="24866" x="8123238" y="4719638"/>
          <p14:tracePt t="24871" x="8131175" y="4719638"/>
          <p14:tracePt t="24884" x="8140700" y="4719638"/>
          <p14:tracePt t="24906" x="8148638" y="4719638"/>
          <p14:tracePt t="24951" x="8148638" y="4729163"/>
          <p14:tracePt t="24963" x="8140700" y="4737100"/>
          <p14:tracePt t="24975" x="8131175" y="4737100"/>
          <p14:tracePt t="24981" x="8123238" y="4746625"/>
          <p14:tracePt t="24988" x="8113713" y="4754563"/>
          <p14:tracePt t="25000" x="8105775" y="4754563"/>
          <p14:tracePt t="25008" x="8096250" y="4764088"/>
          <p14:tracePt t="25014" x="8088313" y="4764088"/>
          <p14:tracePt t="25022" x="8078788" y="4764088"/>
          <p14:tracePt t="25028" x="8078788" y="4772025"/>
          <p14:tracePt t="25035" x="8070850" y="4781550"/>
          <p14:tracePt t="25047" x="8061325" y="4789488"/>
          <p14:tracePt t="25061" x="8053388" y="4789488"/>
          <p14:tracePt t="25074" x="8053388" y="4799013"/>
          <p14:tracePt t="25087" x="8043863" y="4799013"/>
          <p14:tracePt t="25107" x="8043863" y="4806950"/>
          <p14:tracePt t="25135" x="8043863" y="4816475"/>
          <p14:tracePt t="25161" x="8053388" y="4816475"/>
          <p14:tracePt t="25168" x="8053388" y="4824413"/>
          <p14:tracePt t="25175" x="8061325" y="4824413"/>
          <p14:tracePt t="25201" x="8070850" y="4824413"/>
          <p14:tracePt t="25216" x="8070850" y="4833938"/>
          <p14:tracePt t="25219" x="8078788" y="4833938"/>
          <p14:tracePt t="25231" x="8088313" y="4841875"/>
          <p14:tracePt t="25271" x="8096250" y="4841875"/>
          <p14:tracePt t="25278" x="8096250" y="4851400"/>
          <p14:tracePt t="25285" x="8105775" y="4851400"/>
          <p14:tracePt t="25332" x="8096250" y="4851400"/>
          <p14:tracePt t="25345" x="8088313" y="4851400"/>
          <p14:tracePt t="25352" x="8078788" y="4851400"/>
          <p14:tracePt t="25365" x="8070850" y="4851400"/>
          <p14:tracePt t="25371" x="8061325" y="4851400"/>
          <p14:tracePt t="25376" x="8061325" y="4833938"/>
          <p14:tracePt t="25385" x="8043863" y="4824413"/>
          <p14:tracePt t="25390" x="8035925" y="4824413"/>
          <p14:tracePt t="25396" x="8035925" y="4816475"/>
          <p14:tracePt t="25403" x="8026400" y="4806950"/>
          <p14:tracePt t="25410" x="8001000" y="4789488"/>
          <p14:tracePt t="25424" x="7983538" y="4772025"/>
          <p14:tracePt t="25430" x="7966075" y="4746625"/>
          <p14:tracePt t="25437" x="7948613" y="4737100"/>
          <p14:tracePt t="25443" x="7931150" y="4719638"/>
          <p14:tracePt t="25450" x="7905750" y="4694238"/>
          <p14:tracePt t="25457" x="7861300" y="4649788"/>
          <p14:tracePt t="25463" x="7835900" y="4624388"/>
          <p14:tracePt t="25470" x="7808913" y="4589463"/>
          <p14:tracePt t="25476" x="7766050" y="4537075"/>
          <p14:tracePt t="25483" x="7713663" y="4494213"/>
          <p14:tracePt t="25492" x="7669213" y="4432300"/>
          <p14:tracePt t="25496" x="7634288" y="4389438"/>
          <p14:tracePt t="25503" x="7591425" y="4354513"/>
          <p14:tracePt t="25511" x="7564438" y="4310063"/>
          <p14:tracePt t="25515" x="7539038" y="4275138"/>
          <p14:tracePt t="25524" x="7494588" y="4249738"/>
          <p14:tracePt t="25531" x="7477125" y="4222750"/>
          <p14:tracePt t="25537" x="7442200" y="4197350"/>
          <p14:tracePt t="25543" x="7434263" y="4179888"/>
          <p14:tracePt t="25548" x="7416800" y="4162425"/>
          <p14:tracePt t="25556" x="7399338" y="4144963"/>
          <p14:tracePt t="25562" x="7399338" y="4135438"/>
          <p14:tracePt t="25568" x="7381875" y="4117975"/>
          <p14:tracePt t="25574" x="7364413" y="4110038"/>
          <p14:tracePt t="25581" x="7364413" y="4100513"/>
          <p14:tracePt t="25595" x="7364413" y="4092575"/>
          <p14:tracePt t="25601" x="7364413" y="4075113"/>
          <p14:tracePt t="25607" x="7354888" y="4075113"/>
          <p14:tracePt t="25617" x="7354888" y="4065588"/>
          <p14:tracePt t="25630" x="7354888" y="4057650"/>
          <p14:tracePt t="25636" x="7354888" y="4040188"/>
          <p14:tracePt t="25642" x="7354888" y="4022725"/>
          <p14:tracePt t="25647" x="7354888" y="4013200"/>
          <p14:tracePt t="25652" x="7354888" y="3987800"/>
          <p14:tracePt t="25660" x="7354888" y="3952875"/>
          <p14:tracePt t="25666" x="7364413" y="3925888"/>
          <p14:tracePt t="25674" x="7372350" y="3900488"/>
          <p14:tracePt t="25680" x="7381875" y="3873500"/>
          <p14:tracePt t="25687" x="7389813" y="3848100"/>
          <p14:tracePt t="25693" x="7389813" y="3813175"/>
          <p14:tracePt t="25699" x="7389813" y="3803650"/>
          <p14:tracePt t="25706" x="7389813" y="3778250"/>
          <p14:tracePt t="25713" x="7399338" y="3760788"/>
          <p14:tracePt t="25718" x="7399338" y="3743325"/>
          <p14:tracePt t="25725" x="7407275" y="3725863"/>
          <p14:tracePt t="25731" x="7416800" y="3698875"/>
          <p14:tracePt t="25739" x="7424738" y="3673475"/>
          <p14:tracePt t="25745" x="7434263" y="3663950"/>
          <p14:tracePt t="25752" x="7434263" y="3646488"/>
          <p14:tracePt t="25759" x="7434263" y="3638550"/>
          <p14:tracePt t="25767" x="7434263" y="3621088"/>
          <p14:tracePt t="25778" x="7434263" y="3603625"/>
          <p14:tracePt t="25782" x="7442200" y="3594100"/>
          <p14:tracePt t="25788" x="7442200" y="3568700"/>
          <p14:tracePt t="25793" x="7442200" y="3551238"/>
          <p14:tracePt t="25799" x="7442200" y="3533775"/>
          <p14:tracePt t="25807" x="7442200" y="3498850"/>
          <p14:tracePt t="25812" x="7442200" y="3454400"/>
          <p14:tracePt t="25819" x="7442200" y="3411538"/>
          <p14:tracePt t="25825" x="7434263" y="3359150"/>
          <p14:tracePt t="25832" x="7407275" y="3316288"/>
          <p14:tracePt t="25840" x="7399338" y="3263900"/>
          <p14:tracePt t="25844" x="7389813" y="3219450"/>
          <p14:tracePt t="25851" x="7381875" y="3167063"/>
          <p14:tracePt t="25857" x="7372350" y="3124200"/>
          <p14:tracePt t="25865" x="7346950" y="3071813"/>
          <p14:tracePt t="25872" x="7329488" y="3027363"/>
          <p14:tracePt t="25877" x="7312025" y="2974975"/>
          <p14:tracePt t="25883" x="7285038" y="2914650"/>
          <p14:tracePt t="25891" x="7250113" y="2844800"/>
          <p14:tracePt t="25897" x="7215188" y="2765425"/>
          <p14:tracePt t="25906" x="7162800" y="2705100"/>
          <p14:tracePt t="25910" x="7102475" y="2635250"/>
          <p14:tracePt t="25917" x="7050088" y="2582863"/>
          <p14:tracePt t="25925" x="6997700" y="2513013"/>
          <p14:tracePt t="25930" x="6953250" y="2451100"/>
          <p14:tracePt t="25936" x="6900863" y="2398713"/>
          <p14:tracePt t="25943" x="6858000" y="2346325"/>
          <p14:tracePt t="25950" x="6805613" y="2286000"/>
          <p14:tracePt t="25957" x="6762750" y="2251075"/>
          <p14:tracePt t="25962" x="6710363" y="2216150"/>
          <p14:tracePt t="25970" x="6648450" y="2173288"/>
          <p14:tracePt t="25976" x="6570663" y="2155825"/>
          <p14:tracePt t="25982" x="6491288" y="2128838"/>
          <p14:tracePt t="25990" x="6403975" y="2111375"/>
          <p14:tracePt t="25995" x="6326188" y="2103438"/>
          <p14:tracePt t="26002" x="6256338" y="2103438"/>
          <p14:tracePt t="26009" x="6169025" y="2103438"/>
          <p14:tracePt t="26016" x="6089650" y="2103438"/>
          <p14:tracePt t="26022" x="6002338" y="2103438"/>
          <p14:tracePt t="26029" x="5889625" y="2103438"/>
          <p14:tracePt t="26035" x="5784850" y="2103438"/>
          <p14:tracePt t="26042" x="5680075" y="2128838"/>
          <p14:tracePt t="26049" x="5592763" y="2155825"/>
          <p14:tracePt t="26055" x="5487988" y="2181225"/>
          <p14:tracePt t="26062" x="5383213" y="2216150"/>
          <p14:tracePt t="26069" x="5260975" y="2251075"/>
          <p14:tracePt t="26074" x="5138738" y="2303463"/>
          <p14:tracePt t="26082" x="5033963" y="2363788"/>
          <p14:tracePt t="26089" x="4938713" y="2416175"/>
          <p14:tracePt t="26094" x="4833938" y="2478088"/>
          <p14:tracePt t="26102" x="4737100" y="2538413"/>
          <p14:tracePt t="26108" x="4659313" y="2582863"/>
          <p14:tracePt t="26115" x="4564063" y="2643188"/>
          <p14:tracePt t="26123" x="4484688" y="2687638"/>
          <p14:tracePt t="26128" x="4424363" y="2740025"/>
          <p14:tracePt t="26135" x="4344988" y="2800350"/>
          <p14:tracePt t="26141" x="4292600" y="2844800"/>
          <p14:tracePt t="26147" x="4232275" y="2897188"/>
          <p14:tracePt t="26160" x="4197350" y="2949575"/>
          <p14:tracePt t="26166" x="4162425" y="3009900"/>
          <p14:tracePt t="26167" x="4127500" y="3079750"/>
          <p14:tracePt t="26173" x="4092575" y="3149600"/>
          <p14:tracePt t="26180" x="4048125" y="3263900"/>
          <p14:tracePt t="26187" x="4013200" y="3376613"/>
          <p14:tracePt t="26193" x="3987800" y="3498850"/>
          <p14:tracePt t="26201" x="3960813" y="3629025"/>
          <p14:tracePt t="26206" x="3943350" y="3751263"/>
          <p14:tracePt t="26213" x="3917950" y="3883025"/>
          <p14:tracePt t="26219" x="3908425" y="3995738"/>
          <p14:tracePt t="26227" x="3890963" y="4127500"/>
          <p14:tracePt t="26233" x="3883025" y="4249738"/>
          <p14:tracePt t="26240" x="3883025" y="4362450"/>
          <p14:tracePt t="26246" x="3883025" y="4476750"/>
          <p14:tracePt t="26253" x="3883025" y="4597400"/>
          <p14:tracePt t="26259" x="3908425" y="4729163"/>
          <p14:tracePt t="26266" x="3935413" y="4841875"/>
          <p14:tracePt t="26272" x="3970338" y="4981575"/>
          <p14:tracePt t="26279" x="4030663" y="5113338"/>
          <p14:tracePt t="26286" x="4110038" y="5270500"/>
          <p14:tracePt t="26292" x="4205288" y="5418138"/>
          <p14:tracePt t="26299" x="4310063" y="5549900"/>
          <p14:tracePt t="26305" x="4406900" y="5654675"/>
          <p14:tracePt t="26311" x="4484688" y="5740400"/>
          <p14:tracePt t="26318" x="4606925" y="5827713"/>
          <p14:tracePt t="26325" x="4729163" y="5872163"/>
          <p14:tracePt t="26332" x="4859338" y="5932488"/>
          <p14:tracePt t="26339" x="4999038" y="5959475"/>
          <p14:tracePt t="26344" x="5138738" y="5967413"/>
          <p14:tracePt t="26351" x="5295900" y="5967413"/>
          <p14:tracePt t="26357" x="5522913" y="5967413"/>
          <p14:tracePt t="26365" x="5749925" y="5932488"/>
          <p14:tracePt t="26372" x="5932488" y="5862638"/>
          <p14:tracePt t="26377" x="6176963" y="5784850"/>
          <p14:tracePt t="26385" x="6403975" y="5672138"/>
          <p14:tracePt t="26390" x="6640513" y="5514975"/>
          <p14:tracePt t="26398" x="6797675" y="5392738"/>
          <p14:tracePt t="26406" x="6962775" y="5235575"/>
          <p14:tracePt t="26411" x="7110413" y="5078413"/>
          <p14:tracePt t="26417" x="7354888" y="4799013"/>
          <p14:tracePt t="26424" x="7521575" y="4554538"/>
          <p14:tracePt t="26430" x="7704138" y="4362450"/>
          <p14:tracePt t="26439" x="7870825" y="4144963"/>
          <p14:tracePt t="26444" x="8001000" y="3890963"/>
          <p14:tracePt t="26451" x="8113713" y="3690938"/>
          <p14:tracePt t="26456" x="8218488" y="3489325"/>
          <p14:tracePt t="26463" x="8270875" y="3306763"/>
          <p14:tracePt t="26477" x="8315325" y="3159125"/>
          <p14:tracePt t="26482" x="8315325" y="2984500"/>
          <p14:tracePt t="26484" x="8315325" y="2844800"/>
          <p14:tracePt t="26489" x="8297863" y="2705100"/>
          <p14:tracePt t="26496" x="8245475" y="2573338"/>
          <p14:tracePt t="26504" x="8201025" y="2478088"/>
          <p14:tracePt t="26510" x="8140700" y="2390775"/>
          <p14:tracePt t="26516" x="8070850" y="2293938"/>
          <p14:tracePt t="26523" x="7993063" y="2225675"/>
          <p14:tracePt t="26529" x="7896225" y="2155825"/>
          <p14:tracePt t="26535" x="7800975" y="2085975"/>
          <p14:tracePt t="26542" x="7731125" y="2024063"/>
          <p14:tracePt t="26549" x="7643813" y="1989138"/>
          <p14:tracePt t="26557" x="7546975" y="1946275"/>
          <p14:tracePt t="26562" x="7416800" y="1919288"/>
          <p14:tracePt t="26573" x="7302500" y="1884363"/>
          <p14:tracePt t="26574" x="7197725" y="1884363"/>
          <p14:tracePt t="26581" x="7092950" y="1893888"/>
          <p14:tracePt t="26589" x="6962775" y="1911350"/>
          <p14:tracePt t="26595" x="6850063" y="1928813"/>
          <p14:tracePt t="26602" x="6700838" y="1963738"/>
          <p14:tracePt t="26608" x="6578600" y="1998663"/>
          <p14:tracePt t="26614" x="6473825" y="2058988"/>
          <p14:tracePt t="26622" x="6378575" y="2111375"/>
          <p14:tracePt t="26627" x="6256338" y="2173288"/>
          <p14:tracePt t="26634" x="6151563" y="2251075"/>
          <p14:tracePt t="26641" x="6037263" y="2303463"/>
          <p14:tracePt t="26648" x="5915025" y="2381250"/>
          <p14:tracePt t="26656" x="5854700" y="2451100"/>
          <p14:tracePt t="26660" x="5757863" y="2547938"/>
          <p14:tracePt t="26668" x="5672138" y="2652713"/>
          <p14:tracePt t="26674" x="5602288" y="2774950"/>
          <p14:tracePt t="26681" x="5505450" y="2940050"/>
          <p14:tracePt t="26688" x="5392738" y="3167063"/>
          <p14:tracePt t="26694" x="5305425" y="3429000"/>
          <p14:tracePt t="26701" x="5208588" y="3786188"/>
          <p14:tracePt t="26707" x="5138738" y="4135438"/>
          <p14:tracePt t="26715" x="5121275" y="4441825"/>
          <p14:tracePt t="26721" x="5121275" y="4737100"/>
          <p14:tracePt t="26727" x="5165725" y="5051425"/>
          <p14:tracePt t="26734" x="5200650" y="5357813"/>
          <p14:tracePt t="26740" x="5287963" y="5627688"/>
          <p14:tracePt t="26747" x="5322888" y="5802313"/>
          <p14:tracePt t="26753" x="5375275" y="5959475"/>
          <p14:tracePt t="26760" x="5435600" y="6089650"/>
          <p14:tracePt t="26766" x="5540375" y="6221413"/>
          <p14:tracePt t="26773" x="5610225" y="6326188"/>
          <p14:tracePt t="26780" x="5707063" y="6413500"/>
          <p14:tracePt t="26787" x="5775325" y="6473825"/>
          <p14:tracePt t="26793" x="5827713" y="6508750"/>
          <p14:tracePt t="26799" x="5889625" y="6526213"/>
          <p14:tracePt t="26807" x="5932488" y="6526213"/>
          <p14:tracePt t="26812" x="5994400" y="6526213"/>
          <p14:tracePt t="26819" x="6046788" y="6483350"/>
          <p14:tracePt t="26826" x="6151563" y="6448425"/>
          <p14:tracePt t="26832" x="6256338" y="6396038"/>
          <p14:tracePt t="26839" x="6378575" y="6316663"/>
          <p14:tracePt t="26848" x="6526213" y="6194425"/>
          <p14:tracePt t="26858" x="6692900" y="6064250"/>
          <p14:tracePt t="26863" x="6962775" y="5845175"/>
          <p14:tracePt t="26866" x="7154863" y="5689600"/>
          <p14:tracePt t="26872" x="7312025" y="5557838"/>
          <p14:tracePt t="26879" x="7407275" y="5462588"/>
          <p14:tracePt t="26885" x="7486650" y="5392738"/>
          <p14:tracePt t="26892" x="7573963" y="5322888"/>
          <p14:tracePt t="26898" x="7608888" y="5270500"/>
          <p14:tracePt t="26905" x="7643813" y="5235575"/>
          <p14:tracePt t="26911" x="7661275" y="5218113"/>
          <p14:tracePt t="26918" x="7678738" y="5200650"/>
          <p14:tracePt t="26925" x="7696200" y="5183188"/>
          <p14:tracePt t="26931" x="7713663" y="5183188"/>
          <p14:tracePt t="26938" x="7713663" y="5173663"/>
          <p14:tracePt t="26945" x="7713663" y="5165725"/>
          <p14:tracePt t="26951" x="7713663" y="5156200"/>
          <p14:tracePt t="26965" x="7713663" y="5148263"/>
          <p14:tracePt t="26972" x="7713663" y="5138738"/>
          <p14:tracePt t="26976" x="7713663" y="5130800"/>
          <p14:tracePt t="26984" x="7713663" y="5121275"/>
          <p14:tracePt t="26990" x="7696200" y="5103813"/>
          <p14:tracePt t="27003" x="7678738" y="5078413"/>
          <p14:tracePt t="27010" x="7669213" y="5078413"/>
          <p14:tracePt t="27016" x="7661275" y="5051425"/>
          <p14:tracePt t="27023" x="7651750" y="5043488"/>
          <p14:tracePt t="27030" x="7651750" y="5033963"/>
          <p14:tracePt t="27038" x="7643813" y="5026025"/>
          <p14:tracePt t="27043" x="7626350" y="5008563"/>
          <p14:tracePt t="27056" x="7626350" y="4999038"/>
          <p14:tracePt t="27069" x="7616825" y="4999038"/>
          <p14:tracePt t="27082" x="7608888" y="4991100"/>
          <p14:tracePt t="27108" x="7608888" y="4981575"/>
          <p14:tracePt t="27121" x="7608888" y="4973638"/>
          <p14:tracePt t="27162" x="7599363" y="4973638"/>
          <p14:tracePt t="27208" x="7591425" y="4973638"/>
          <p14:tracePt t="27221" x="7581900" y="4973638"/>
          <p14:tracePt t="31246" x="7416800" y="4991100"/>
          <p14:tracePt t="31251" x="7329488" y="4999038"/>
          <p14:tracePt t="31256" x="7242175" y="5026025"/>
          <p14:tracePt t="31262" x="7137400" y="5026025"/>
          <p14:tracePt t="31269" x="7005638" y="5060950"/>
          <p14:tracePt t="31275" x="6875463" y="5078413"/>
          <p14:tracePt t="31284" x="6727825" y="5121275"/>
          <p14:tracePt t="31290" x="6596063" y="5156200"/>
          <p14:tracePt t="31296" x="6473825" y="5200650"/>
          <p14:tracePt t="31302" x="6299200" y="5253038"/>
          <p14:tracePt t="31309" x="6116638" y="5330825"/>
          <p14:tracePt t="31317" x="5907088" y="5392738"/>
          <p14:tracePt t="31323" x="5740400" y="5470525"/>
          <p14:tracePt t="31329" x="5602288" y="5532438"/>
          <p14:tracePt t="31336" x="5435600" y="5584825"/>
          <p14:tracePt t="31343" x="5278438" y="5637213"/>
          <p14:tracePt t="31350" x="5095875" y="5697538"/>
          <p14:tracePt t="31355" x="4973638" y="5740400"/>
          <p14:tracePt t="31362" x="4859338" y="5775325"/>
          <p14:tracePt t="31369" x="4754563" y="5810250"/>
          <p14:tracePt t="31376" x="4659313" y="5845175"/>
          <p14:tracePt t="31383" x="4564063" y="5889625"/>
          <p14:tracePt t="31388" x="4459288" y="5924550"/>
          <p14:tracePt t="31395" x="4371975" y="5949950"/>
          <p14:tracePt t="31402" x="4275138" y="5984875"/>
          <p14:tracePt t="31408" x="4214813" y="5994400"/>
          <p14:tracePt t="31417" x="4152900" y="6019800"/>
          <p14:tracePt t="31421" x="4110038" y="6037263"/>
          <p14:tracePt t="31427" x="4075113" y="6046788"/>
          <p14:tracePt t="31435" x="4040188" y="6054725"/>
          <p14:tracePt t="31441" x="3987800" y="6072188"/>
          <p14:tracePt t="31448" x="3943350" y="6081713"/>
          <p14:tracePt t="31453" x="3883025" y="6099175"/>
          <p14:tracePt t="31461" x="3848100" y="6099175"/>
          <p14:tracePt t="31469" x="3786188" y="6116638"/>
          <p14:tracePt t="31473" x="3725863" y="6134100"/>
          <p14:tracePt t="31481" x="3681413" y="6151563"/>
          <p14:tracePt t="31486" x="3629025" y="6169025"/>
          <p14:tracePt t="31493" x="3568700" y="6203950"/>
          <p14:tracePt t="31500" x="3516313" y="6211888"/>
          <p14:tracePt t="31507" x="3436938" y="6256338"/>
          <p14:tracePt t="31514" x="3386138" y="6281738"/>
          <p14:tracePt t="31520" x="3306763" y="6308725"/>
          <p14:tracePt t="31527" x="3236913" y="6334125"/>
          <p14:tracePt t="31534" x="3167063" y="6351588"/>
          <p14:tracePt t="31540" x="3124200" y="6378575"/>
          <p14:tracePt t="31546" x="3071813" y="6386513"/>
          <p14:tracePt t="31553" x="3027363" y="6403975"/>
          <p14:tracePt t="31560" x="2992438" y="6413500"/>
          <p14:tracePt t="31568" x="2957513" y="6430963"/>
          <p14:tracePt t="31573" x="2932113" y="6438900"/>
          <p14:tracePt t="31584" x="2905125" y="6465888"/>
          <p14:tracePt t="31586" x="2852738" y="6483350"/>
          <p14:tracePt t="31593" x="2835275" y="6508750"/>
          <p14:tracePt t="31601" x="2792413" y="6526213"/>
          <p14:tracePt t="31605" x="2747963" y="6561138"/>
          <p14:tracePt t="31612" x="2695575" y="6588125"/>
          <p14:tracePt t="31619" x="2660650" y="6605588"/>
          <p14:tracePt t="31625" x="2608263" y="6623050"/>
          <p14:tracePt t="31633" x="2555875" y="6648450"/>
          <p14:tracePt t="31638" x="2520950" y="6665913"/>
          <p14:tracePt t="31645" x="2486025" y="6692900"/>
          <p14:tracePt t="31652" x="2433638" y="6710363"/>
          <p14:tracePt t="31659" x="2408238" y="6727825"/>
          <p14:tracePt t="31666" x="2373313" y="6745288"/>
          <p14:tracePt t="31671" x="2346325" y="6780213"/>
          <p14:tracePt t="31679" x="2320925" y="6797675"/>
          <p14:tracePt t="31686" x="2286000" y="6823075"/>
          <p14:tracePt t="31691" x="2260600" y="6840538"/>
        </p14:tracePtLst>
      </p14:laserTraceLst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173232B-705F-6242-3354-D80052E952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atinLnBrk="0">
              <a:lnSpc>
                <a:spcPct val="150000"/>
              </a:lnSpc>
            </a:pPr>
            <a:r>
              <a:rPr lang="ko-KR" altLang="en-US" dirty="0"/>
              <a:t>보고서 필수 내용</a:t>
            </a:r>
            <a:endParaRPr lang="en-US" altLang="ko-KR" dirty="0"/>
          </a:p>
          <a:p>
            <a:pPr lvl="1" latinLnBrk="0">
              <a:lnSpc>
                <a:spcPct val="150000"/>
              </a:lnSpc>
            </a:pPr>
            <a:r>
              <a:rPr lang="en-US" dirty="0"/>
              <a:t>Schematic </a:t>
            </a:r>
            <a:r>
              <a:rPr lang="ko-KR" altLang="en-US" dirty="0"/>
              <a:t>기능으로 생성한 회로도 캡처</a:t>
            </a:r>
            <a:endParaRPr lang="en-US" dirty="0"/>
          </a:p>
          <a:p>
            <a:pPr lvl="1" latinLnBrk="0">
              <a:lnSpc>
                <a:spcPct val="150000"/>
              </a:lnSpc>
            </a:pPr>
            <a:r>
              <a:rPr lang="ko-KR" altLang="en-US" dirty="0"/>
              <a:t>시뮬레이션 파형 캡처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54050DE-509F-E05E-0F7C-54F8A8863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실험</a:t>
            </a:r>
            <a:endParaRPr lang="en-US" dirty="0"/>
          </a:p>
        </p:txBody>
      </p:sp>
      <p:pic>
        <p:nvPicPr>
          <p:cNvPr id="6" name="오디오 5">
            <a:hlinkClick r:id="" action="ppaction://media"/>
            <a:extLst>
              <a:ext uri="{FF2B5EF4-FFF2-40B4-BE49-F238E27FC236}">
                <a16:creationId xmlns:a16="http://schemas.microsoft.com/office/drawing/2014/main" id="{7005889B-F8CC-0417-4B8F-8983A2CF396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61075" t="-161075" r="-161075" b="-16107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3066646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969"/>
    </mc:Choice>
    <mc:Fallback>
      <p:transition spd="slow" advTm="69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D90A0E6-F276-22C3-382C-0182B67A2E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{</a:t>
            </a:r>
            <a:r>
              <a:rPr lang="ko-KR" altLang="en-US" dirty="0"/>
              <a:t>학번</a:t>
            </a:r>
            <a:r>
              <a:rPr lang="en-US" altLang="ko-KR" dirty="0"/>
              <a:t>}_lab4.zip</a:t>
            </a:r>
            <a:r>
              <a:rPr lang="ko-KR" altLang="en-US" dirty="0"/>
              <a:t>으로 다음 파일을 압축해 </a:t>
            </a:r>
            <a:r>
              <a:rPr lang="en-US" altLang="ko-KR" dirty="0"/>
              <a:t>PLMS</a:t>
            </a:r>
            <a:r>
              <a:rPr lang="ko-KR" altLang="en-US" dirty="0"/>
              <a:t>로 제출하기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dirty="0"/>
              <a:t>lab4_1.v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lab4_2.v</a:t>
            </a:r>
          </a:p>
          <a:p>
            <a:pPr lvl="1">
              <a:lnSpc>
                <a:spcPct val="150000"/>
              </a:lnSpc>
            </a:pPr>
            <a:r>
              <a:rPr lang="en-US" altLang="ko-KR" dirty="0"/>
              <a:t>lab4_3.v</a:t>
            </a:r>
          </a:p>
          <a:p>
            <a:pPr lvl="1">
              <a:lnSpc>
                <a:spcPct val="150000"/>
              </a:lnSpc>
            </a:pPr>
            <a:r>
              <a:rPr lang="en-US" altLang="ko-KR" dirty="0"/>
              <a:t>lab4_4.v</a:t>
            </a:r>
            <a:endParaRPr lang="en-US" dirty="0"/>
          </a:p>
          <a:p>
            <a:pPr lvl="1">
              <a:lnSpc>
                <a:spcPct val="150000"/>
              </a:lnSpc>
            </a:pPr>
            <a:r>
              <a:rPr lang="en-US" altLang="ko-KR" dirty="0"/>
              <a:t>lab4_report.pdf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443191F-5DA7-E566-6592-79A1DB6B81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제출 방법</a:t>
            </a:r>
            <a:endParaRPr lang="en-US" dirty="0"/>
          </a:p>
        </p:txBody>
      </p:sp>
      <p:pic>
        <p:nvPicPr>
          <p:cNvPr id="5" name="오디오 4">
            <a:hlinkClick r:id="" action="ppaction://media"/>
            <a:extLst>
              <a:ext uri="{FF2B5EF4-FFF2-40B4-BE49-F238E27FC236}">
                <a16:creationId xmlns:a16="http://schemas.microsoft.com/office/drawing/2014/main" id="{8ADE1566-12FC-C65E-1E78-7F3BB54B401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61075" t="-161075" r="-161075" b="-16107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7234411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8013"/>
    </mc:Choice>
    <mc:Fallback>
      <p:transition spd="slow" advTm="380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8135" x="1639888" y="6735763"/>
          <p14:tracePt t="8143" x="1666875" y="6648450"/>
          <p14:tracePt t="8150" x="1674813" y="6543675"/>
          <p14:tracePt t="8155" x="1701800" y="6465888"/>
          <p14:tracePt t="8165" x="1719263" y="6386513"/>
          <p14:tracePt t="8171" x="1727200" y="6299200"/>
          <p14:tracePt t="8178" x="1754188" y="6221413"/>
          <p14:tracePt t="8187" x="1762125" y="6134100"/>
          <p14:tracePt t="8188" x="1771650" y="6054725"/>
          <p14:tracePt t="8195" x="1797050" y="5984875"/>
          <p14:tracePt t="8201" x="1797050" y="5897563"/>
          <p14:tracePt t="8211" x="1814513" y="5819775"/>
          <p14:tracePt t="8216" x="1831975" y="5757863"/>
          <p14:tracePt t="8221" x="1849438" y="5680075"/>
          <p14:tracePt t="8229" x="1849438" y="5610225"/>
          <p14:tracePt t="8235" x="1858963" y="5532438"/>
          <p14:tracePt t="8241" x="1884363" y="5453063"/>
          <p14:tracePt t="8248" x="1893888" y="5383213"/>
          <p14:tracePt t="8254" x="1901825" y="5305425"/>
          <p14:tracePt t="8261" x="1901825" y="5243513"/>
          <p14:tracePt t="8268" x="1928813" y="5183188"/>
          <p14:tracePt t="8275" x="1936750" y="5121275"/>
          <p14:tracePt t="8281" x="1946275" y="5095875"/>
          <p14:tracePt t="8287" x="1954213" y="5060950"/>
          <p14:tracePt t="8296" x="1963738" y="5043488"/>
          <p14:tracePt t="8300" x="1963738" y="4999038"/>
          <p14:tracePt t="8309" x="1963738" y="4964113"/>
          <p14:tracePt t="8314" x="1963738" y="4938713"/>
          <p14:tracePt t="8321" x="1963738" y="4911725"/>
          <p14:tracePt t="8329" x="1971675" y="4886325"/>
          <p14:tracePt t="8333" x="1971675" y="4859338"/>
          <p14:tracePt t="8341" x="1971675" y="4833938"/>
          <p14:tracePt t="8347" x="1971675" y="4824413"/>
          <p14:tracePt t="8353" x="1981200" y="4806950"/>
          <p14:tracePt t="8361" x="1981200" y="4789488"/>
          <p14:tracePt t="8366" x="1989138" y="4781550"/>
          <p14:tracePt t="8374" x="1989138" y="4764088"/>
          <p14:tracePt t="8381" x="1998663" y="4746625"/>
          <p14:tracePt t="8387" x="2006600" y="4737100"/>
          <p14:tracePt t="8393" x="2006600" y="4719638"/>
          <p14:tracePt t="8400" x="2016125" y="4702175"/>
          <p14:tracePt t="8406" x="2024063" y="4702175"/>
          <p14:tracePt t="8413" x="2033588" y="4676775"/>
          <p14:tracePt t="8420" x="2041525" y="4659313"/>
          <p14:tracePt t="8425" x="2058988" y="4641850"/>
          <p14:tracePt t="8432" x="2085975" y="4632325"/>
          <p14:tracePt t="8439" x="2103438" y="4614863"/>
          <p14:tracePt t="8447" x="2111375" y="4606925"/>
          <p14:tracePt t="8452" x="2138363" y="4597400"/>
          <p14:tracePt t="8459" x="2163763" y="4579938"/>
          <p14:tracePt t="8465" x="2190750" y="4572000"/>
          <p14:tracePt t="8471" x="2208213" y="4572000"/>
          <p14:tracePt t="8479" x="2225675" y="4564063"/>
          <p14:tracePt t="8486" x="2260600" y="4564063"/>
          <p14:tracePt t="8492" x="2268538" y="4564063"/>
          <p14:tracePt t="8498" x="2293938" y="4564063"/>
          <p14:tracePt t="8505" x="2311400" y="4564063"/>
          <p14:tracePt t="8512" x="2328863" y="4564063"/>
          <p14:tracePt t="8518" x="2346325" y="4564063"/>
          <p14:tracePt t="8525" x="2355850" y="4564063"/>
          <p14:tracePt t="8531" x="2381250" y="4564063"/>
          <p14:tracePt t="8540" x="2390775" y="4564063"/>
          <p14:tracePt t="8550" x="2398713" y="4564063"/>
          <p14:tracePt t="8553" x="2416175" y="4564063"/>
          <p14:tracePt t="8561" x="2425700" y="4564063"/>
          <p14:tracePt t="8566" x="2433638" y="4572000"/>
          <p14:tracePt t="8573" x="2451100" y="4579938"/>
          <p14:tracePt t="8580" x="2460625" y="4597400"/>
          <p14:tracePt t="8585" x="2468563" y="4597400"/>
          <p14:tracePt t="8597" x="2486025" y="4606925"/>
          <p14:tracePt t="8604" x="2495550" y="4606925"/>
          <p14:tracePt t="8613" x="2495550" y="4614863"/>
          <p14:tracePt t="8616" x="2503488" y="4614863"/>
          <p14:tracePt t="8623" x="2520950" y="4624388"/>
          <p14:tracePt t="8630" x="2547938" y="4632325"/>
          <p14:tracePt t="8636" x="2573338" y="4632325"/>
          <p14:tracePt t="8645" x="2600325" y="4641850"/>
          <p14:tracePt t="8948" x="2573338" y="4649788"/>
          <p14:tracePt t="8954" x="2530475" y="4676775"/>
          <p14:tracePt t="8961" x="2486025" y="4684713"/>
          <p14:tracePt t="8966" x="2425700" y="4711700"/>
          <p14:tracePt t="8973" x="2373313" y="4737100"/>
          <p14:tracePt t="8979" x="2328863" y="4737100"/>
          <p14:tracePt t="8985" x="2278063" y="4764088"/>
          <p14:tracePt t="8992" x="2225675" y="4781550"/>
          <p14:tracePt t="8999" x="2181225" y="4789488"/>
          <p14:tracePt t="9006" x="2138363" y="4799013"/>
          <p14:tracePt t="9013" x="2085975" y="4799013"/>
          <p14:tracePt t="9018" x="2068513" y="4799013"/>
          <p14:tracePt t="9026" x="2033588" y="4799013"/>
          <p14:tracePt t="9031" x="1989138" y="4799013"/>
          <p14:tracePt t="9038" x="1954213" y="4789488"/>
          <p14:tracePt t="9049" x="1919288" y="4781550"/>
          <p14:tracePt t="9054" x="1876425" y="4772025"/>
          <p14:tracePt t="9063" x="1824038" y="4764088"/>
          <p14:tracePt t="9067" x="1779588" y="4764088"/>
          <p14:tracePt t="9071" x="1736725" y="4754563"/>
          <p14:tracePt t="9078" x="1701800" y="4754563"/>
          <p14:tracePt t="9084" x="1666875" y="4746625"/>
          <p14:tracePt t="9092" x="1639888" y="4737100"/>
          <p14:tracePt t="9098" x="1597025" y="4729163"/>
          <p14:tracePt t="9105" x="1587500" y="4719638"/>
          <p14:tracePt t="9113" x="1552575" y="4711700"/>
          <p14:tracePt t="9117" x="1527175" y="4702175"/>
          <p14:tracePt t="9124" x="1509713" y="4702175"/>
          <p14:tracePt t="9130" x="1492250" y="4684713"/>
          <p14:tracePt t="9137" x="1474788" y="4676775"/>
          <p14:tracePt t="9145" x="1439863" y="4667250"/>
          <p14:tracePt t="9150" x="1412875" y="4667250"/>
          <p14:tracePt t="9156" x="1370013" y="4641850"/>
          <p14:tracePt t="9163" x="1317625" y="4614863"/>
          <p14:tracePt t="9171" x="1273175" y="4606925"/>
          <p14:tracePt t="9178" x="1220788" y="4572000"/>
          <p14:tracePt t="9183" x="1185863" y="4546600"/>
          <p14:tracePt t="9191" x="1160463" y="4529138"/>
          <p14:tracePt t="9196" x="1108075" y="4502150"/>
          <p14:tracePt t="9203" x="1073150" y="4476750"/>
          <p14:tracePt t="9212" x="1047750" y="4432300"/>
          <p14:tracePt t="9216" x="1003300" y="4406900"/>
          <p14:tracePt t="9222" x="968375" y="4362450"/>
          <p14:tracePt t="9229" x="925513" y="4310063"/>
          <p14:tracePt t="9237" x="890588" y="4284663"/>
          <p14:tracePt t="9244" x="846138" y="4249738"/>
          <p14:tracePt t="9250" x="803275" y="4179888"/>
          <p14:tracePt t="9256" x="758825" y="4127500"/>
          <p14:tracePt t="9264" x="723900" y="4075113"/>
          <p14:tracePt t="9269" x="681038" y="4013200"/>
          <p14:tracePt t="9276" x="636588" y="3943350"/>
          <p14:tracePt t="9281" x="601663" y="3865563"/>
          <p14:tracePt t="9288" x="549275" y="3768725"/>
          <p14:tracePt t="9296" x="531813" y="3698875"/>
          <p14:tracePt t="9302" x="496888" y="3621088"/>
          <p14:tracePt t="9309" x="479425" y="3524250"/>
          <p14:tracePt t="9315" x="454025" y="3411538"/>
          <p14:tracePt t="9322" x="427038" y="3281363"/>
          <p14:tracePt t="9329" x="419100" y="3149600"/>
          <p14:tracePt t="9335" x="401638" y="3019425"/>
          <p14:tracePt t="9342" x="392113" y="2887663"/>
          <p14:tracePt t="9349" x="392113" y="2757488"/>
          <p14:tracePt t="9355" x="392113" y="2635250"/>
          <p14:tracePt t="9361" x="392113" y="2520950"/>
          <p14:tracePt t="9367" x="392113" y="2408238"/>
          <p14:tracePt t="9375" x="409575" y="2303463"/>
          <p14:tracePt t="9383" x="419100" y="2198688"/>
          <p14:tracePt t="9391" x="444500" y="2093913"/>
          <p14:tracePt t="9397" x="461963" y="1989138"/>
          <p14:tracePt t="9403" x="496888" y="1901825"/>
          <p14:tracePt t="9407" x="531813" y="1824038"/>
          <p14:tracePt t="9414" x="566738" y="1727200"/>
          <p14:tracePt t="9421" x="601663" y="1666875"/>
          <p14:tracePt t="9428" x="646113" y="1597025"/>
          <p14:tracePt t="9434" x="663575" y="1562100"/>
          <p14:tracePt t="9441" x="698500" y="1527175"/>
          <p14:tracePt t="9447" x="741363" y="1474788"/>
          <p14:tracePt t="9453" x="768350" y="1430338"/>
          <p14:tracePt t="9462" x="820738" y="1395413"/>
          <p14:tracePt t="9467" x="890588" y="1360488"/>
          <p14:tracePt t="9474" x="968375" y="1325563"/>
          <p14:tracePt t="9480" x="1055688" y="1300163"/>
          <p14:tracePt t="9486" x="1135063" y="1273175"/>
          <p14:tracePt t="9496" x="1220788" y="1255713"/>
          <p14:tracePt t="9499" x="1308100" y="1255713"/>
          <p14:tracePt t="9507" x="1412875" y="1255713"/>
          <p14:tracePt t="9513" x="1527175" y="1255713"/>
          <p14:tracePt t="9520" x="1657350" y="1265238"/>
          <p14:tracePt t="9528" x="1762125" y="1282700"/>
          <p14:tracePt t="9532" x="1884363" y="1317625"/>
          <p14:tracePt t="9540" x="1971675" y="1343025"/>
          <p14:tracePt t="9546" x="2051050" y="1377950"/>
          <p14:tracePt t="9552" x="2128838" y="1422400"/>
          <p14:tracePt t="9562" x="2208213" y="1457325"/>
          <p14:tracePt t="9566" x="2278063" y="1500188"/>
          <p14:tracePt t="9572" x="2346325" y="1535113"/>
          <p14:tracePt t="9579" x="2425700" y="1570038"/>
          <p14:tracePt t="9586" x="2495550" y="1614488"/>
          <p14:tracePt t="9592" x="2555875" y="1639888"/>
          <p14:tracePt t="9598" x="2600325" y="1674813"/>
          <p14:tracePt t="9605" x="2635250" y="1709738"/>
          <p14:tracePt t="9613" x="2660650" y="1736725"/>
          <p14:tracePt t="9619" x="2705100" y="1771650"/>
          <p14:tracePt t="9625" x="2740025" y="1814513"/>
          <p14:tracePt t="9632" x="2765425" y="1841500"/>
          <p14:tracePt t="9638" x="2792413" y="1893888"/>
          <p14:tracePt t="9646" x="2827338" y="1946275"/>
          <p14:tracePt t="9651" x="2870200" y="2006600"/>
          <p14:tracePt t="9658" x="2887663" y="2068513"/>
          <p14:tracePt t="9664" x="2940050" y="2163763"/>
          <p14:tracePt t="9671" x="2949575" y="2251075"/>
          <p14:tracePt t="9678" x="2984500" y="2311400"/>
          <p14:tracePt t="9684" x="2992438" y="2390775"/>
          <p14:tracePt t="9691" x="3027363" y="2451100"/>
          <p14:tracePt t="9697" x="3044825" y="2530475"/>
          <p14:tracePt t="9704" x="3054350" y="2590800"/>
          <p14:tracePt t="9711" x="3062288" y="2670175"/>
          <p14:tracePt t="9717" x="3089275" y="2730500"/>
          <p14:tracePt t="9723" x="3097213" y="2809875"/>
          <p14:tracePt t="9730" x="3097213" y="2879725"/>
          <p14:tracePt t="9736" x="3106738" y="2940050"/>
          <p14:tracePt t="9744" x="3106738" y="3001963"/>
          <p14:tracePt t="9749" x="3106738" y="3044825"/>
          <p14:tracePt t="9757" x="3106738" y="3132138"/>
          <p14:tracePt t="9763" x="3097213" y="3228975"/>
          <p14:tracePt t="9770" x="3079750" y="3289300"/>
          <p14:tracePt t="9778" x="3062288" y="3394075"/>
          <p14:tracePt t="9783" x="3054350" y="3481388"/>
          <p14:tracePt t="9790" x="3054350" y="3551238"/>
          <p14:tracePt t="9796" x="3044825" y="3629025"/>
          <p14:tracePt t="9803" x="3027363" y="3698875"/>
          <p14:tracePt t="9809" x="3009900" y="3768725"/>
          <p14:tracePt t="9816" x="3001963" y="3830638"/>
          <p14:tracePt t="9823" x="3001963" y="3883025"/>
          <p14:tracePt t="9829" x="3001963" y="3960813"/>
          <p14:tracePt t="9836" x="2992438" y="4022725"/>
          <p14:tracePt t="9842" x="2984500" y="4092575"/>
          <p14:tracePt t="9848" x="2957513" y="4144963"/>
          <p14:tracePt t="9856" x="2949575" y="4205288"/>
          <p14:tracePt t="9863" x="2949575" y="4249738"/>
          <p14:tracePt t="9869" x="2914650" y="4319588"/>
          <p14:tracePt t="9876" x="2897188" y="4362450"/>
          <p14:tracePt t="9882" x="2879725" y="4414838"/>
          <p14:tracePt t="9889" x="2844800" y="4467225"/>
          <p14:tracePt t="9896" x="2835275" y="4511675"/>
          <p14:tracePt t="9902" x="2809875" y="4579938"/>
          <p14:tracePt t="9908" x="2782888" y="4624388"/>
          <p14:tracePt t="9914" x="2757488" y="4676775"/>
          <p14:tracePt t="9921" x="2730500" y="4711700"/>
          <p14:tracePt t="9929" x="2695575" y="4764088"/>
          <p14:tracePt t="9934" x="2660650" y="4789488"/>
          <p14:tracePt t="9942" x="2625725" y="4816475"/>
          <p14:tracePt t="9948" x="2582863" y="4841875"/>
          <p14:tracePt t="9955" x="2555875" y="4868863"/>
          <p14:tracePt t="9961" x="2530475" y="4876800"/>
          <p14:tracePt t="9967" x="2513013" y="4876800"/>
          <p14:tracePt t="9974" x="2478088" y="4894263"/>
          <p14:tracePt t="9980" x="2460625" y="4903788"/>
          <p14:tracePt t="9987" x="2433638" y="4903788"/>
          <p14:tracePt t="9994" x="2425700" y="4911725"/>
          <p14:tracePt t="10001" x="2408238" y="4911725"/>
          <p14:tracePt t="10008" x="2398713" y="4921250"/>
          <p14:tracePt t="10014" x="2381250" y="4921250"/>
          <p14:tracePt t="10021" x="2355850" y="4921250"/>
          <p14:tracePt t="10027" x="2346325" y="4921250"/>
          <p14:tracePt t="10033" x="2328863" y="4921250"/>
          <p14:tracePt t="10040" x="2303463" y="4921250"/>
          <p14:tracePt t="10046" x="2278063" y="4921250"/>
          <p14:tracePt t="10053" x="2260600" y="4911725"/>
          <p14:tracePt t="10060" x="2225675" y="4911725"/>
          <p14:tracePt t="10066" x="2190750" y="4903788"/>
          <p14:tracePt t="10073" x="2181225" y="4894263"/>
          <p14:tracePt t="10079" x="2146300" y="4886325"/>
          <p14:tracePt t="10085" x="2120900" y="4876800"/>
          <p14:tracePt t="10094" x="2093913" y="4868863"/>
          <p14:tracePt t="10099" x="2085975" y="4868863"/>
          <p14:tracePt t="10105" x="2058988" y="4868863"/>
          <p14:tracePt t="10112" x="2033588" y="4868863"/>
          <p14:tracePt t="10119" x="2016125" y="4868863"/>
          <p14:tracePt t="10127" x="1989138" y="4868863"/>
          <p14:tracePt t="10132" x="1963738" y="4859338"/>
          <p14:tracePt t="10139" x="1928813" y="4851400"/>
          <p14:tracePt t="10145" x="1911350" y="4841875"/>
          <p14:tracePt t="10151" x="1858963" y="4824413"/>
          <p14:tracePt t="10158" x="1831975" y="4816475"/>
          <p14:tracePt t="10165" x="1762125" y="4789488"/>
          <p14:tracePt t="10172" x="1727200" y="4772025"/>
          <p14:tracePt t="10179" x="1684338" y="4754563"/>
          <p14:tracePt t="10184" x="1657350" y="4737100"/>
          <p14:tracePt t="10192" x="1622425" y="4719638"/>
          <p14:tracePt t="10198" x="1587500" y="4702175"/>
          <p14:tracePt t="10205" x="1562100" y="4676775"/>
          <p14:tracePt t="10212" x="1535113" y="4667250"/>
          <p14:tracePt t="10217" x="1500188" y="4641850"/>
          <p14:tracePt t="10225" x="1482725" y="4624388"/>
          <p14:tracePt t="10231" x="1447800" y="4614863"/>
          <p14:tracePt t="10238" x="1422400" y="4597400"/>
          <p14:tracePt t="10245" x="1387475" y="4572000"/>
          <p14:tracePt t="10251" x="1370013" y="4554538"/>
          <p14:tracePt t="10258" x="1343025" y="4546600"/>
          <p14:tracePt t="10264" x="1317625" y="4511675"/>
          <p14:tracePt t="10271" x="1300163" y="4494213"/>
          <p14:tracePt t="10278" x="1273175" y="4467225"/>
          <p14:tracePt t="10283" x="1247775" y="4441825"/>
          <p14:tracePt t="10290" x="1220788" y="4414838"/>
          <p14:tracePt t="10296" x="1195388" y="4389438"/>
          <p14:tracePt t="10304" x="1168400" y="4362450"/>
          <p14:tracePt t="10311" x="1143000" y="4327525"/>
          <p14:tracePt t="10317" x="1108075" y="4302125"/>
          <p14:tracePt t="10324" x="1073150" y="4257675"/>
          <p14:tracePt t="10329" x="1047750" y="4205288"/>
          <p14:tracePt t="10337" x="1030288" y="4187825"/>
          <p14:tracePt t="10344" x="1012825" y="4135438"/>
          <p14:tracePt t="10349" x="995363" y="4092575"/>
          <p14:tracePt t="10356" x="968375" y="4040188"/>
          <p14:tracePt t="10363" x="960438" y="3995738"/>
          <p14:tracePt t="10370" x="942975" y="3925888"/>
          <p14:tracePt t="10377" x="942975" y="3873500"/>
          <p14:tracePt t="10382" x="925513" y="3821113"/>
          <p14:tracePt t="10388" x="908050" y="3760788"/>
          <p14:tracePt t="10395" x="898525" y="3716338"/>
          <p14:tracePt t="10402" x="890588" y="3656013"/>
          <p14:tracePt t="10410" x="890588" y="3603625"/>
          <p14:tracePt t="10415" x="881063" y="3541713"/>
          <p14:tracePt t="10422" x="873125" y="3498850"/>
          <p14:tracePt t="10428" x="873125" y="3429000"/>
          <p14:tracePt t="10435" x="863600" y="3324225"/>
          <p14:tracePt t="10442" x="863600" y="3246438"/>
          <p14:tracePt t="10448" x="846138" y="3132138"/>
          <p14:tracePt t="10456" x="846138" y="3044825"/>
          <p14:tracePt t="10462" x="846138" y="2940050"/>
          <p14:tracePt t="10468" x="846138" y="2870200"/>
          <p14:tracePt t="10475" x="846138" y="2792413"/>
          <p14:tracePt t="10482" x="846138" y="2722563"/>
          <p14:tracePt t="10488" x="846138" y="2660650"/>
          <p14:tracePt t="10494" x="846138" y="2600325"/>
          <p14:tracePt t="10501" x="846138" y="2547938"/>
          <p14:tracePt t="10509" x="846138" y="2503488"/>
          <p14:tracePt t="10515" x="846138" y="2451100"/>
          <p14:tracePt t="10521" x="846138" y="2408238"/>
          <p14:tracePt t="10527" x="855663" y="2381250"/>
          <p14:tracePt t="10535" x="863600" y="2346325"/>
          <p14:tracePt t="10541" x="873125" y="2320925"/>
          <p14:tracePt t="10548" x="881063" y="2286000"/>
          <p14:tracePt t="10554" x="890588" y="2260600"/>
          <p14:tracePt t="10561" x="898525" y="2225675"/>
          <p14:tracePt t="10568" x="915988" y="2190750"/>
          <p14:tracePt t="10574" x="915988" y="2173288"/>
          <p14:tracePt t="10580" x="933450" y="2138363"/>
          <p14:tracePt t="10587" x="950913" y="2128838"/>
          <p14:tracePt t="10594" x="968375" y="2093913"/>
          <p14:tracePt t="10599" x="985838" y="2076450"/>
          <p14:tracePt t="10606" x="1012825" y="2051050"/>
          <p14:tracePt t="10613" x="1020763" y="2033588"/>
          <p14:tracePt t="10619" x="1055688" y="2006600"/>
          <p14:tracePt t="10627" x="1108075" y="1989138"/>
          <p14:tracePt t="10632" x="1135063" y="1981200"/>
          <p14:tracePt t="10640" x="1168400" y="1954213"/>
          <p14:tracePt t="10646" x="1203325" y="1936750"/>
          <p14:tracePt t="10653" x="1247775" y="1928813"/>
          <p14:tracePt t="10661" x="1290638" y="1911350"/>
          <p14:tracePt t="10665" x="1335088" y="1884363"/>
          <p14:tracePt t="10672" x="1360488" y="1884363"/>
          <p14:tracePt t="10679" x="1404938" y="1866900"/>
          <p14:tracePt t="10686" x="1457325" y="1858963"/>
          <p14:tracePt t="10692" x="1492250" y="1841500"/>
          <p14:tracePt t="10699" x="1535113" y="1841500"/>
          <p14:tracePt t="10706" x="1579563" y="1831975"/>
          <p14:tracePt t="10712" x="1639888" y="1824038"/>
          <p14:tracePt t="10718" x="1692275" y="1824038"/>
          <p14:tracePt t="10731" x="1762125" y="1824038"/>
          <p14:tracePt t="10737" x="1849438" y="1824038"/>
          <p14:tracePt t="10739" x="1954213" y="1831975"/>
          <p14:tracePt t="10746" x="2033588" y="1858963"/>
          <p14:tracePt t="10751" x="2120900" y="1884363"/>
          <p14:tracePt t="10758" x="2208213" y="1901825"/>
          <p14:tracePt t="10765" x="2278063" y="1936750"/>
          <p14:tracePt t="10772" x="2355850" y="1989138"/>
          <p14:tracePt t="10778" x="2416175" y="2024063"/>
          <p14:tracePt t="10784" x="2486025" y="2076450"/>
          <p14:tracePt t="10791" x="2555875" y="2120900"/>
          <p14:tracePt t="10797" x="2617788" y="2163763"/>
          <p14:tracePt t="10804" x="2670175" y="2233613"/>
          <p14:tracePt t="10811" x="2730500" y="2286000"/>
          <p14:tracePt t="10817" x="2782888" y="2363788"/>
          <p14:tracePt t="10824" x="2827338" y="2433638"/>
          <p14:tracePt t="10832" x="2870200" y="2495550"/>
          <p14:tracePt t="10840" x="2905125" y="2573338"/>
          <p14:tracePt t="10845" x="2940050" y="2652713"/>
          <p14:tracePt t="10850" x="2974975" y="2722563"/>
          <p14:tracePt t="10856" x="2992438" y="2800350"/>
          <p14:tracePt t="10863" x="3019425" y="2870200"/>
          <p14:tracePt t="10870" x="3036888" y="2949575"/>
          <p14:tracePt t="10877" x="3044825" y="3027363"/>
          <p14:tracePt t="10884" x="3062288" y="3097213"/>
          <p14:tracePt t="10890" x="3079750" y="3176588"/>
          <p14:tracePt t="10896" x="3089275" y="3254375"/>
          <p14:tracePt t="10903" x="3089275" y="3324225"/>
          <p14:tracePt t="10909" x="3097213" y="3386138"/>
          <p14:tracePt t="10916" x="3097213" y="3446463"/>
          <p14:tracePt t="10923" x="3114675" y="3533775"/>
          <p14:tracePt t="10929" x="3114675" y="3621088"/>
          <p14:tracePt t="10937" x="3114675" y="3708400"/>
          <p14:tracePt t="10944" x="3114675" y="3795713"/>
          <p14:tracePt t="10961" x="3106738" y="3960813"/>
          <p14:tracePt t="10963" x="3106738" y="4048125"/>
          <p14:tracePt t="10968" x="3097213" y="4135438"/>
          <p14:tracePt t="10979" x="3097213" y="4240213"/>
          <p14:tracePt t="10981" x="3097213" y="4310063"/>
          <p14:tracePt t="10992" x="3089275" y="4397375"/>
          <p14:tracePt t="10997" x="3079750" y="4476750"/>
          <p14:tracePt t="11003" x="3071813" y="4537075"/>
          <p14:tracePt t="11009" x="3071813" y="4597400"/>
          <p14:tracePt t="11015" x="3044825" y="4659313"/>
          <p14:tracePt t="11022" x="3036888" y="4694238"/>
          <p14:tracePt t="11028" x="3019425" y="4737100"/>
          <p14:tracePt t="11034" x="3001963" y="4764088"/>
          <p14:tracePt t="11041" x="2974975" y="4789488"/>
          <p14:tracePt t="11047" x="2957513" y="4824413"/>
          <p14:tracePt t="11054" x="2922588" y="4833938"/>
          <p14:tracePt t="11061" x="2905125" y="4868863"/>
          <p14:tracePt t="11071" x="2870200" y="4886325"/>
          <p14:tracePt t="11079" x="2844800" y="4929188"/>
          <p14:tracePt t="11087" x="2817813" y="4938713"/>
          <p14:tracePt t="11091" x="2774950" y="4964113"/>
          <p14:tracePt t="11094" x="2740025" y="4981575"/>
          <p14:tracePt t="11100" x="2705100" y="4991100"/>
          <p14:tracePt t="11108" x="2635250" y="5008563"/>
          <p14:tracePt t="11114" x="2547938" y="5026025"/>
          <p14:tracePt t="11121" x="2478088" y="5033963"/>
          <p14:tracePt t="11127" x="2398713" y="5033963"/>
          <p14:tracePt t="11133" x="2328863" y="5033963"/>
          <p14:tracePt t="11139" x="2268538" y="5033963"/>
          <p14:tracePt t="11146" x="2198688" y="5033963"/>
          <p14:tracePt t="11154" x="2138363" y="5033963"/>
          <p14:tracePt t="11160" x="2085975" y="5033963"/>
          <p14:tracePt t="11166" x="2041525" y="5033963"/>
          <p14:tracePt t="11174" x="1998663" y="5026025"/>
          <p14:tracePt t="11179" x="1963738" y="4991100"/>
          <p14:tracePt t="11186" x="1911350" y="4991100"/>
          <p14:tracePt t="11193" x="1866900" y="4973638"/>
          <p14:tracePt t="11200" x="1814513" y="4956175"/>
          <p14:tracePt t="11207" x="1779588" y="4938713"/>
          <p14:tracePt t="11213" x="1727200" y="4921250"/>
          <p14:tracePt t="11219" x="1674813" y="4886325"/>
          <p14:tracePt t="11226" x="1649413" y="4876800"/>
          <p14:tracePt t="11232" x="1597025" y="4833938"/>
          <p14:tracePt t="11239" x="1562100" y="4824413"/>
          <p14:tracePt t="11246" x="1509713" y="4781550"/>
          <p14:tracePt t="11252" x="1457325" y="4754563"/>
          <p14:tracePt t="11260" x="1404938" y="4711700"/>
          <p14:tracePt t="11266" x="1325563" y="4659313"/>
          <p14:tracePt t="11272" x="1255713" y="4597400"/>
          <p14:tracePt t="11278" x="1185863" y="4529138"/>
          <p14:tracePt t="11285" x="1135063" y="4449763"/>
          <p14:tracePt t="11293" x="1090613" y="4397375"/>
          <p14:tracePt t="11299" x="1047750" y="4319588"/>
          <p14:tracePt t="11305" x="1003300" y="4257675"/>
          <p14:tracePt t="11311" x="968375" y="4179888"/>
          <p14:tracePt t="11318" x="933450" y="4110038"/>
          <p14:tracePt t="11326" x="915988" y="4040188"/>
          <p14:tracePt t="11331" x="890588" y="3943350"/>
          <p14:tracePt t="11338" x="873125" y="3865563"/>
          <p14:tracePt t="11344" x="855663" y="3795713"/>
          <p14:tracePt t="11351" x="838200" y="3716338"/>
          <p14:tracePt t="11359" x="828675" y="3638550"/>
          <p14:tracePt t="11364" x="803275" y="3568700"/>
          <p14:tracePt t="11370" x="793750" y="3489325"/>
          <p14:tracePt t="11377" x="793750" y="3421063"/>
          <p14:tracePt t="11383" x="785813" y="3341688"/>
          <p14:tracePt t="11392" x="785813" y="3281363"/>
          <p14:tracePt t="11396" x="768350" y="3219450"/>
          <p14:tracePt t="11403" x="768350" y="3159125"/>
          <p14:tracePt t="11410" x="768350" y="3089275"/>
          <p14:tracePt t="11416" x="768350" y="3019425"/>
          <p14:tracePt t="11423" x="768350" y="2957513"/>
          <p14:tracePt t="11429" x="776288" y="2897188"/>
          <p14:tracePt t="11437" x="776288" y="2835275"/>
          <p14:tracePt t="11443" x="785813" y="2792413"/>
          <p14:tracePt t="11450" x="785813" y="2730500"/>
          <p14:tracePt t="11456" x="803275" y="2678113"/>
          <p14:tracePt t="11463" x="820738" y="2635250"/>
          <p14:tracePt t="11469" x="828675" y="2600325"/>
          <p14:tracePt t="11476" x="838200" y="2573338"/>
          <p14:tracePt t="11483" x="846138" y="2530475"/>
          <p14:tracePt t="11489" x="855663" y="2503488"/>
          <p14:tracePt t="11496" x="873125" y="2478088"/>
          <p14:tracePt t="11504" x="890588" y="2443163"/>
          <p14:tracePt t="11512" x="908050" y="2433638"/>
          <p14:tracePt t="11517" x="933450" y="2390775"/>
          <p14:tracePt t="11523" x="960438" y="2373313"/>
          <p14:tracePt t="11528" x="995363" y="2338388"/>
          <p14:tracePt t="11536" x="1030288" y="2320925"/>
          <p14:tracePt t="11543" x="1100138" y="2293938"/>
          <p14:tracePt t="11549" x="1125538" y="2286000"/>
          <p14:tracePt t="11556" x="1168400" y="2251075"/>
          <p14:tracePt t="11562" x="1203325" y="2233613"/>
          <p14:tracePt t="11569" x="1238250" y="2225675"/>
          <p14:tracePt t="11576" x="1300163" y="2216150"/>
          <p14:tracePt t="11581" x="1343025" y="2208213"/>
          <p14:tracePt t="11589" x="1387475" y="2208213"/>
          <p14:tracePt t="11594" x="1447800" y="2208213"/>
          <p14:tracePt t="11601" x="1509713" y="2208213"/>
          <p14:tracePt t="11610" x="1570038" y="2208213"/>
          <p14:tracePt t="11614" x="1614488" y="2216150"/>
          <p14:tracePt t="11620" x="1692275" y="2233613"/>
          <p14:tracePt t="11627" x="1754188" y="2243138"/>
          <p14:tracePt t="11634" x="1841500" y="2260600"/>
          <p14:tracePt t="11642" x="1946275" y="2286000"/>
          <p14:tracePt t="11648" x="2041525" y="2328863"/>
          <p14:tracePt t="11654" x="2120900" y="2363788"/>
          <p14:tracePt t="11660" x="2198688" y="2425700"/>
          <p14:tracePt t="11668" x="2278063" y="2451100"/>
          <p14:tracePt t="11674" x="2328863" y="2486025"/>
          <p14:tracePt t="11681" x="2381250" y="2530475"/>
          <p14:tracePt t="11687" x="2416175" y="2565400"/>
          <p14:tracePt t="11693" x="2460625" y="2608263"/>
          <p14:tracePt t="11699" x="2486025" y="2643188"/>
          <p14:tracePt t="11707" x="2503488" y="2670175"/>
          <p14:tracePt t="11713" x="2530475" y="2705100"/>
          <p14:tracePt t="11719" x="2547938" y="2730500"/>
          <p14:tracePt t="11727" x="2573338" y="2765425"/>
          <p14:tracePt t="11732" x="2590800" y="2800350"/>
          <p14:tracePt t="11740" x="2600325" y="2835275"/>
          <p14:tracePt t="11746" x="2617788" y="2862263"/>
          <p14:tracePt t="11753" x="2643188" y="2914650"/>
          <p14:tracePt t="11760" x="2652713" y="2949575"/>
          <p14:tracePt t="11765" x="2678113" y="3019425"/>
          <p14:tracePt t="11775" x="2687638" y="3062288"/>
          <p14:tracePt t="11783" x="2705100" y="3124200"/>
          <p14:tracePt t="11789" x="2705100" y="3167063"/>
          <p14:tracePt t="11797" x="2713038" y="3219450"/>
          <p14:tracePt t="11802" x="2722563" y="3263900"/>
          <p14:tracePt t="11807" x="2730500" y="3316288"/>
          <p14:tracePt t="11812" x="2740025" y="3359150"/>
          <p14:tracePt t="11820" x="2740025" y="3403600"/>
          <p14:tracePt t="11825" x="2757488" y="3463925"/>
          <p14:tracePt t="11832" x="2757488" y="3524250"/>
          <p14:tracePt t="11840" x="2757488" y="3586163"/>
          <p14:tracePt t="11844" x="2747963" y="3646488"/>
          <p14:tracePt t="11852" x="2747963" y="3708400"/>
          <p14:tracePt t="11859" x="2740025" y="3751263"/>
          <p14:tracePt t="11864" x="2730500" y="3813175"/>
          <p14:tracePt t="11873" x="2722563" y="3848100"/>
          <p14:tracePt t="11878" x="2713038" y="3890963"/>
          <p14:tracePt t="11883" x="2705100" y="3943350"/>
          <p14:tracePt t="11890" x="2695575" y="3987800"/>
          <p14:tracePt t="11897" x="2678113" y="4013200"/>
          <p14:tracePt t="11903" x="2670175" y="4040188"/>
          <p14:tracePt t="11910" x="2670175" y="4065588"/>
          <p14:tracePt t="11916" x="2652713" y="4092575"/>
          <p14:tracePt t="11923" x="2635250" y="4127500"/>
          <p14:tracePt t="11930" x="2625725" y="4144963"/>
          <p14:tracePt t="11936" x="2625725" y="4162425"/>
          <p14:tracePt t="11958" x="2608263" y="4197350"/>
          <p14:tracePt t="11964" x="2600325" y="4197350"/>
          <p14:tracePt t="11969" x="2600325" y="4205288"/>
          <p14:tracePt t="11983" x="2590800" y="4214813"/>
          <p14:tracePt t="11997" x="2582863" y="4222750"/>
          <p14:tracePt t="12003" x="2582863" y="4232275"/>
          <p14:tracePt t="12010" x="2573338" y="4240213"/>
          <p14:tracePt t="12022" x="2565400" y="4240213"/>
          <p14:tracePt t="12028" x="2555875" y="4249738"/>
          <p14:tracePt t="12035" x="2547938" y="4257675"/>
          <p14:tracePt t="12050" x="2547938" y="4267200"/>
          <p14:tracePt t="12056" x="2538413" y="4267200"/>
          <p14:tracePt t="12062" x="2530475" y="4275138"/>
          <p14:tracePt t="12076" x="2520950" y="4275138"/>
          <p14:tracePt t="12082" x="2520950" y="4284663"/>
          <p14:tracePt t="12090" x="2503488" y="4284663"/>
          <p14:tracePt t="12102" x="2486025" y="4284663"/>
          <p14:tracePt t="12108" x="2478088" y="4284663"/>
          <p14:tracePt t="12121" x="2468563" y="4284663"/>
          <p14:tracePt t="12128" x="2460625" y="4284663"/>
          <p14:tracePt t="12142" x="2451100" y="4284663"/>
          <p14:tracePt t="12149" x="2443163" y="4284663"/>
          <p14:tracePt t="12161" x="2433638" y="4284663"/>
          <p14:tracePt t="12188" x="2425700" y="4284663"/>
          <p14:tracePt t="12201" x="2416175" y="4284663"/>
          <p14:tracePt t="12855" x="2416175" y="4222750"/>
          <p14:tracePt t="12861" x="2416175" y="4152900"/>
          <p14:tracePt t="12867" x="2416175" y="4092575"/>
          <p14:tracePt t="12873" x="2416175" y="4022725"/>
          <p14:tracePt t="12879" x="2416175" y="3960813"/>
          <p14:tracePt t="12886" x="2416175" y="3900488"/>
          <p14:tracePt t="12893" x="2416175" y="3856038"/>
          <p14:tracePt t="12899" x="2433638" y="3803650"/>
          <p14:tracePt t="12906" x="2433638" y="3778250"/>
          <p14:tracePt t="12912" x="2433638" y="3743325"/>
          <p14:tracePt t="12919" x="2433638" y="3716338"/>
          <p14:tracePt t="12926" x="2443163" y="3681413"/>
          <p14:tracePt t="12932" x="2443163" y="3673475"/>
          <p14:tracePt t="12947" x="2451100" y="3646488"/>
          <p14:tracePt t="12949" x="2451100" y="3621088"/>
          <p14:tracePt t="12962" x="2460625" y="3594100"/>
          <p14:tracePt t="12966" x="2468563" y="3576638"/>
          <p14:tracePt t="12971" x="2478088" y="3559175"/>
          <p14:tracePt t="12977" x="2478088" y="3551238"/>
          <p14:tracePt t="12985" x="2486025" y="3541713"/>
          <p14:tracePt t="12991" x="2495550" y="3524250"/>
          <p14:tracePt t="12998" x="2503488" y="3516313"/>
          <p14:tracePt t="13005" x="2513013" y="3506788"/>
          <p14:tracePt t="13011" x="2520950" y="3489325"/>
          <p14:tracePt t="13018" x="2538413" y="3489325"/>
          <p14:tracePt t="13024" x="2555875" y="3481388"/>
          <p14:tracePt t="13030" x="2555875" y="3463925"/>
          <p14:tracePt t="13037" x="2573338" y="3454400"/>
          <p14:tracePt t="13043" x="2582863" y="3446463"/>
          <p14:tracePt t="13051" x="2600325" y="3436938"/>
          <p14:tracePt t="13058" x="2608263" y="3429000"/>
          <p14:tracePt t="13063" x="2625725" y="3421063"/>
          <p14:tracePt t="13070" x="2643188" y="3411538"/>
          <p14:tracePt t="13076" x="2652713" y="3403600"/>
          <p14:tracePt t="13083" x="2660650" y="3403600"/>
          <p14:tracePt t="13091" x="2687638" y="3403600"/>
          <p14:tracePt t="13096" x="2695575" y="3394075"/>
          <p14:tracePt t="13103" x="2713038" y="3394075"/>
          <p14:tracePt t="13109" x="2740025" y="3394075"/>
          <p14:tracePt t="13128" x="2765425" y="3394075"/>
          <p14:tracePt t="13138" x="2792413" y="3394075"/>
          <p14:tracePt t="13146" x="2800350" y="3394075"/>
          <p14:tracePt t="13151" x="2809875" y="3394075"/>
          <p14:tracePt t="13154" x="2835275" y="3394075"/>
          <p14:tracePt t="13161" x="2844800" y="3394075"/>
          <p14:tracePt t="13168" x="2852738" y="3403600"/>
          <p14:tracePt t="13176" x="2870200" y="3421063"/>
          <p14:tracePt t="13182" x="2879725" y="3429000"/>
          <p14:tracePt t="13188" x="2887663" y="3429000"/>
          <p14:tracePt t="13195" x="2887663" y="3436938"/>
          <p14:tracePt t="13202" x="2897188" y="3454400"/>
          <p14:tracePt t="13210" x="2905125" y="3463925"/>
          <p14:tracePt t="13215" x="2905125" y="3471863"/>
          <p14:tracePt t="13220" x="2914650" y="3471863"/>
          <p14:tracePt t="13227" x="2914650" y="3481388"/>
          <p14:tracePt t="13242" x="2922588" y="3489325"/>
          <p14:tracePt t="13248" x="2922588" y="3498850"/>
          <p14:tracePt t="13255" x="2922588" y="3506788"/>
          <p14:tracePt t="13294" x="2922588" y="3516313"/>
          <p14:tracePt t="13308" x="2922588" y="3524250"/>
          <p14:tracePt t="13315" x="2914650" y="3524250"/>
          <p14:tracePt t="13326" x="2897188" y="3524250"/>
          <p14:tracePt t="13333" x="2879725" y="3516313"/>
          <p14:tracePt t="13342" x="2862263" y="3506788"/>
          <p14:tracePt t="13346" x="2844800" y="3506788"/>
          <p14:tracePt t="13353" x="2809875" y="3489325"/>
          <p14:tracePt t="13359" x="2792413" y="3471863"/>
          <p14:tracePt t="13366" x="2765425" y="3463925"/>
          <p14:tracePt t="13374" x="2757488" y="3446463"/>
          <p14:tracePt t="13379" x="2722563" y="3421063"/>
          <p14:tracePt t="13386" x="2713038" y="3403600"/>
          <p14:tracePt t="13393" x="2687638" y="3376613"/>
          <p14:tracePt t="13400" x="2678113" y="3359150"/>
          <p14:tracePt t="13406" x="2652713" y="3351213"/>
          <p14:tracePt t="13412" x="2635250" y="3333750"/>
          <p14:tracePt t="13419" x="2625725" y="3316288"/>
          <p14:tracePt t="13426" x="2625725" y="3289300"/>
          <p14:tracePt t="13432" x="2608263" y="3281363"/>
          <p14:tracePt t="13444" x="2608263" y="3271838"/>
          <p14:tracePt t="13450" x="2600325" y="3246438"/>
          <p14:tracePt t="13453" x="2590800" y="3219450"/>
          <p14:tracePt t="13460" x="2590800" y="3211513"/>
          <p14:tracePt t="13466" x="2590800" y="3184525"/>
          <p14:tracePt t="13471" x="2590800" y="3159125"/>
          <p14:tracePt t="13477" x="2590800" y="3141663"/>
          <p14:tracePt t="13485" x="2600325" y="3114675"/>
          <p14:tracePt t="13492" x="2608263" y="3079750"/>
          <p14:tracePt t="13498" x="2617788" y="3054350"/>
          <p14:tracePt t="13505" x="2625725" y="3036888"/>
          <p14:tracePt t="13511" x="2635250" y="3001963"/>
          <p14:tracePt t="13518" x="2643188" y="2984500"/>
          <p14:tracePt t="13525" x="2670175" y="2949575"/>
          <p14:tracePt t="13530" x="2678113" y="2932113"/>
          <p14:tracePt t="13538" x="2695575" y="2905125"/>
          <p14:tracePt t="13544" x="2713038" y="2897188"/>
          <p14:tracePt t="13551" x="2740025" y="2879725"/>
          <p14:tracePt t="13557" x="2757488" y="2862263"/>
          <p14:tracePt t="13564" x="2774950" y="2844800"/>
          <p14:tracePt t="13571" x="2800350" y="2844800"/>
          <p14:tracePt t="13577" x="2827338" y="2827338"/>
          <p14:tracePt t="13584" x="2844800" y="2817813"/>
          <p14:tracePt t="13592" x="2852738" y="2809875"/>
          <p14:tracePt t="13596" x="2879725" y="2809875"/>
          <p14:tracePt t="13603" x="2887663" y="2809875"/>
          <p14:tracePt t="13610" x="2897188" y="2800350"/>
          <p14:tracePt t="13618" x="2914650" y="2800350"/>
          <p14:tracePt t="13623" x="2922588" y="2800350"/>
          <p14:tracePt t="13643" x="2932113" y="2800350"/>
          <p14:tracePt t="13649" x="2940050" y="2800350"/>
          <p14:tracePt t="13690" x="2940050" y="2792413"/>
          <p14:tracePt t="13702" x="2940050" y="2782888"/>
          <p14:tracePt t="13723" x="2932113" y="2765425"/>
          <p14:tracePt t="13729" x="2922588" y="2757488"/>
          <p14:tracePt t="13736" x="2914650" y="2740025"/>
          <p14:tracePt t="13742" x="2887663" y="2730500"/>
          <p14:tracePt t="13749" x="2862263" y="2705100"/>
          <p14:tracePt t="13756" x="2835275" y="2670175"/>
          <p14:tracePt t="13762" x="2800350" y="2635250"/>
          <p14:tracePt t="13769" x="2782888" y="2617788"/>
          <p14:tracePt t="13776" x="2740025" y="2573338"/>
          <p14:tracePt t="13781" x="2740025" y="2555875"/>
          <p14:tracePt t="13789" x="2695575" y="2530475"/>
          <p14:tracePt t="13795" x="2687638" y="2495550"/>
          <p14:tracePt t="13801" x="2678113" y="2468563"/>
          <p14:tracePt t="13809" x="2652713" y="2443163"/>
          <p14:tracePt t="13814" x="2652713" y="2408238"/>
          <p14:tracePt t="13821" x="2635250" y="2390775"/>
          <p14:tracePt t="13830" x="2617788" y="2363788"/>
          <p14:tracePt t="13837" x="2600325" y="2328863"/>
          <p14:tracePt t="13844" x="2600325" y="2311400"/>
          <p14:tracePt t="13847" x="2590800" y="2286000"/>
          <p14:tracePt t="13854" x="2582863" y="2278063"/>
          <p14:tracePt t="13860" x="2582863" y="2268538"/>
          <p14:tracePt t="13867" x="2573338" y="2251075"/>
          <p14:tracePt t="13874" x="2565400" y="2233613"/>
          <p14:tracePt t="13880" x="2555875" y="2225675"/>
          <p14:tracePt t="13887" x="2555875" y="2216150"/>
          <p14:tracePt t="13893" x="2555875" y="2208213"/>
          <p14:tracePt t="13901" x="2547938" y="2198688"/>
          <p14:tracePt t="13907" x="2547938" y="2190750"/>
          <p14:tracePt t="13920" x="2538413" y="2190750"/>
          <p14:tracePt t="13926" x="2530475" y="2181225"/>
          <p14:tracePt t="13932" x="2530475" y="2173288"/>
          <p14:tracePt t="13959" x="2513013" y="2155825"/>
          <p14:tracePt t="13966" x="2503488" y="2155825"/>
          <p14:tracePt t="13978" x="2495550" y="2146300"/>
          <p14:tracePt t="13985" x="2495550" y="2138363"/>
          <p14:tracePt t="13992" x="2486025" y="2138363"/>
          <p14:tracePt t="13999" x="2486025" y="2128838"/>
          <p14:tracePt t="14005" x="2478088" y="2128838"/>
          <p14:tracePt t="14011" x="2468563" y="2128838"/>
          <p14:tracePt t="14019" x="2460625" y="2120900"/>
          <p14:tracePt t="14032" x="2460625" y="2111375"/>
          <p14:tracePt t="14038" x="2451100" y="2111375"/>
          <p14:tracePt t="14044" x="2443163" y="2103438"/>
          <p14:tracePt t="14051" x="2443163" y="2093913"/>
          <p14:tracePt t="14058" x="2433638" y="2093913"/>
          <p14:tracePt t="14065" x="2416175" y="2085975"/>
          <p14:tracePt t="14084" x="2408238" y="2076450"/>
          <p14:tracePt t="14092" x="2390775" y="2068513"/>
          <p14:tracePt t="14097" x="2381250" y="2051050"/>
          <p14:tracePt t="14111" x="2373313" y="2051050"/>
          <p14:tracePt t="14118" x="2363788" y="2041525"/>
          <p14:tracePt t="14123" x="2346325" y="2024063"/>
          <p14:tracePt t="14146" x="2338388" y="2016125"/>
          <p14:tracePt t="14150" x="2328863" y="2006600"/>
          <p14:tracePt t="14157" x="2328863" y="1998663"/>
          <p14:tracePt t="14163" x="2320925" y="1998663"/>
          <p14:tracePt t="14171" x="2311400" y="1989138"/>
          <p14:tracePt t="14191" x="2311400" y="1981200"/>
          <p14:tracePt t="14197" x="2303463" y="1981200"/>
          <p14:tracePt t="14218" x="2303463" y="1971675"/>
          <p14:tracePt t="14223" x="2293938" y="1971675"/>
          <p14:tracePt t="14236" x="2286000" y="1963738"/>
          <p14:tracePt t="14249" x="2286000" y="1954213"/>
          <p14:tracePt t="14262" x="2278063" y="1954213"/>
          <p14:tracePt t="14297" x="2268538" y="1954213"/>
          <p14:tracePt t="14581" x="2278063" y="1954213"/>
          <p14:tracePt t="14592" x="2278063" y="1963738"/>
          <p14:tracePt t="14598" x="2278063" y="1971675"/>
          <p14:tracePt t="14618" x="2286000" y="1971675"/>
          <p14:tracePt t="14630" x="2286000" y="1981200"/>
          <p14:tracePt t="14864" x="2278063" y="1989138"/>
          <p14:tracePt t="14871" x="2260600" y="1989138"/>
          <p14:tracePt t="14877" x="2243138" y="1998663"/>
          <p14:tracePt t="14882" x="2233613" y="1998663"/>
          <p14:tracePt t="14890" x="2216150" y="1998663"/>
          <p14:tracePt t="14895" x="2198688" y="1998663"/>
          <p14:tracePt t="14902" x="2181225" y="2006600"/>
          <p14:tracePt t="14908" x="2163763" y="2006600"/>
          <p14:tracePt t="14915" x="2146300" y="2006600"/>
          <p14:tracePt t="14921" x="2138363" y="2006600"/>
          <p14:tracePt t="14927" x="2111375" y="2006600"/>
          <p14:tracePt t="14933" x="2085975" y="2006600"/>
          <p14:tracePt t="14940" x="2076450" y="2006600"/>
          <p14:tracePt t="14946" x="2058988" y="2006600"/>
          <p14:tracePt t="14953" x="2051050" y="2006600"/>
          <p14:tracePt t="14959" x="2033588" y="2006600"/>
          <p14:tracePt t="14966" x="2016125" y="2006600"/>
          <p14:tracePt t="14979" x="1998663" y="1998663"/>
          <p14:tracePt t="14986" x="1981200" y="1998663"/>
          <p14:tracePt t="14993" x="1981200" y="1989138"/>
          <p14:tracePt t="14999" x="1971675" y="1989138"/>
          <p14:tracePt t="15007" x="1963738" y="1989138"/>
          <p14:tracePt t="15013" x="1963738" y="1981200"/>
          <p14:tracePt t="15020" x="1954213" y="1963738"/>
          <p14:tracePt t="15028" x="1946275" y="1963738"/>
          <p14:tracePt t="15032" x="1936750" y="1946275"/>
          <p14:tracePt t="15040" x="1936750" y="1928813"/>
          <p14:tracePt t="15045" x="1936750" y="1919288"/>
          <p14:tracePt t="15053" x="1936750" y="1901825"/>
          <p14:tracePt t="15059" x="1936750" y="1893888"/>
          <p14:tracePt t="15066" x="1936750" y="1884363"/>
          <p14:tracePt t="15072" x="1936750" y="1866900"/>
          <p14:tracePt t="15080" x="1936750" y="1858963"/>
          <p14:tracePt t="15086" x="1946275" y="1849438"/>
          <p14:tracePt t="15092" x="1963738" y="1831975"/>
          <p14:tracePt t="15099" x="1981200" y="1814513"/>
          <p14:tracePt t="15107" x="1989138" y="1806575"/>
          <p14:tracePt t="15111" x="2006600" y="1797050"/>
          <p14:tracePt t="15117" x="2024063" y="1789113"/>
          <p14:tracePt t="15124" x="2041525" y="1779588"/>
          <p14:tracePt t="15132" x="2058988" y="1771650"/>
          <p14:tracePt t="15138" x="2085975" y="1771650"/>
          <p14:tracePt t="15144" x="2103438" y="1762125"/>
          <p14:tracePt t="15151" x="2111375" y="1762125"/>
          <p14:tracePt t="15158" x="2146300" y="1762125"/>
          <p14:tracePt t="15165" x="2173288" y="1762125"/>
          <p14:tracePt t="15173" x="2190750" y="1762125"/>
          <p14:tracePt t="15178" x="2225675" y="1762125"/>
          <p14:tracePt t="15183" x="2251075" y="1771650"/>
          <p14:tracePt t="15191" x="2278063" y="1779588"/>
          <p14:tracePt t="15197" x="2311400" y="1797050"/>
          <p14:tracePt t="15204" x="2320925" y="1806575"/>
          <p14:tracePt t="15211" x="2346325" y="1814513"/>
          <p14:tracePt t="15217" x="2373313" y="1831975"/>
          <p14:tracePt t="15224" x="2381250" y="1841500"/>
          <p14:tracePt t="15230" x="2398713" y="1849438"/>
          <p14:tracePt t="15238" x="2408238" y="1866900"/>
          <p14:tracePt t="15244" x="2416175" y="1884363"/>
          <p14:tracePt t="15250" x="2433638" y="1893888"/>
          <p14:tracePt t="15258" x="2451100" y="1901825"/>
          <p14:tracePt t="15263" x="2451100" y="1919288"/>
          <p14:tracePt t="15271" x="2468563" y="1936750"/>
          <p14:tracePt t="15276" x="2478088" y="1954213"/>
          <p14:tracePt t="15282" x="2486025" y="1971675"/>
          <p14:tracePt t="15290" x="2495550" y="2006600"/>
          <p14:tracePt t="15296" x="2503488" y="2041525"/>
          <p14:tracePt t="15303" x="2520950" y="2093913"/>
          <p14:tracePt t="15309" x="2530475" y="2120900"/>
          <p14:tracePt t="15316" x="2547938" y="2173288"/>
          <p14:tracePt t="15323" x="2547938" y="2233613"/>
          <p14:tracePt t="15329" x="2555875" y="2278063"/>
          <p14:tracePt t="15335" x="2565400" y="2311400"/>
          <p14:tracePt t="15342" x="2573338" y="2346325"/>
          <p14:tracePt t="15349" x="2573338" y="2390775"/>
          <p14:tracePt t="15356" x="2573338" y="2425700"/>
          <p14:tracePt t="15362" x="2582863" y="2468563"/>
          <p14:tracePt t="15368" x="2582863" y="2495550"/>
          <p14:tracePt t="15375" x="2582863" y="2520950"/>
          <p14:tracePt t="15381" x="2582863" y="2555875"/>
          <p14:tracePt t="15389" x="2582863" y="2582863"/>
          <p14:tracePt t="15396" x="2582863" y="2608263"/>
          <p14:tracePt t="15402" x="2582863" y="2617788"/>
          <p14:tracePt t="15408" x="2582863" y="2635250"/>
          <p14:tracePt t="15414" x="2582863" y="2643188"/>
          <p14:tracePt t="15423" x="2582863" y="2660650"/>
          <p14:tracePt t="15428" x="2582863" y="2670175"/>
          <p14:tracePt t="15435" x="2582863" y="2678113"/>
          <p14:tracePt t="15441" x="2582863" y="2695575"/>
          <p14:tracePt t="15448" x="2590800" y="2705100"/>
          <p14:tracePt t="19532" x="2573338" y="2695575"/>
          <p14:tracePt t="19539" x="2555875" y="2678113"/>
          <p14:tracePt t="19549" x="2538413" y="2652713"/>
          <p14:tracePt t="19555" x="2520950" y="2635250"/>
          <p14:tracePt t="19562" x="2503488" y="2617788"/>
          <p14:tracePt t="19569" x="2495550" y="2600325"/>
          <p14:tracePt t="19575" x="2486025" y="2582863"/>
          <p14:tracePt t="19582" x="2460625" y="2555875"/>
          <p14:tracePt t="19589" x="2443163" y="2547938"/>
          <p14:tracePt t="19595" x="2425700" y="2530475"/>
          <p14:tracePt t="19602" x="2416175" y="2513013"/>
          <p14:tracePt t="19608" x="2408238" y="2495550"/>
          <p14:tracePt t="19615" x="2390775" y="2478088"/>
          <p14:tracePt t="19621" x="2381250" y="2468563"/>
          <p14:tracePt t="19628" x="2373313" y="2451100"/>
          <p14:tracePt t="19636" x="2363788" y="2433638"/>
          <p14:tracePt t="19641" x="2355850" y="2433638"/>
          <p14:tracePt t="19649" x="2346325" y="2416175"/>
          <p14:tracePt t="19654" x="2338388" y="2398713"/>
          <p14:tracePt t="19661" x="2320925" y="2390775"/>
          <p14:tracePt t="19682" x="2311400" y="2381250"/>
          <p14:tracePt t="19687" x="2311400" y="2373313"/>
          <p14:tracePt t="19695" x="2303463" y="2373313"/>
          <p14:tracePt t="19702" x="2293938" y="2363788"/>
          <p14:tracePt t="19707" x="2286000" y="2355850"/>
          <p14:tracePt t="19714" x="2278063" y="2355850"/>
          <p14:tracePt t="19720" x="2278063" y="2346325"/>
          <p14:tracePt t="19727" x="2268538" y="2346325"/>
          <p14:tracePt t="19734" x="2260600" y="2338388"/>
          <p14:tracePt t="19741" x="2260600" y="2328863"/>
          <p14:tracePt t="19747" x="2251075" y="2328863"/>
          <p14:tracePt t="19753" x="2243138" y="2328863"/>
          <p14:tracePt t="19775" x="2233613" y="2328863"/>
          <p14:tracePt t="19782" x="2225675" y="2328863"/>
          <p14:tracePt t="19790" x="2216150" y="2320925"/>
          <p14:tracePt t="19796" x="2208213" y="2320925"/>
          <p14:tracePt t="19804" x="2208213" y="2311400"/>
          <p14:tracePt t="19813" x="2208213" y="2303463"/>
          <p14:tracePt t="19838" x="2198688" y="2303463"/>
          <p14:tracePt t="19855" x="2190750" y="2303463"/>
          <p14:tracePt t="19879" x="2181225" y="2303463"/>
          <p14:tracePt t="19885" x="2181225" y="2293938"/>
          <p14:tracePt t="19986" x="2181225" y="2303463"/>
          <p14:tracePt t="19998" x="2181225" y="2311400"/>
          <p14:tracePt t="20005" x="2181225" y="2320925"/>
          <p14:tracePt t="20012" x="2190750" y="2320925"/>
          <p14:tracePt t="20022" x="2198688" y="2320925"/>
          <p14:tracePt t="20070" x="2208213" y="2320925"/>
          <p14:tracePt t="20090" x="2208213" y="2328863"/>
          <p14:tracePt t="20120" x="2208213" y="2338388"/>
          <p14:tracePt t="20135" x="2216150" y="2338388"/>
          <p14:tracePt t="20447" x="2216150" y="2346325"/>
          <p14:tracePt t="20454" x="2216150" y="2355850"/>
          <p14:tracePt t="20465" x="2216150" y="2363788"/>
          <p14:tracePt t="20471" x="2225675" y="2381250"/>
          <p14:tracePt t="20486" x="2233613" y="2390775"/>
          <p14:tracePt t="20490" x="2251075" y="2398713"/>
          <p14:tracePt t="20508" x="2251075" y="2408238"/>
          <p14:tracePt t="20520" x="2251075" y="2416175"/>
          <p14:tracePt t="20533" x="2260600" y="2425700"/>
          <p14:tracePt t="20546" x="2268538" y="2433638"/>
          <p14:tracePt t="20620" x="2260600" y="2425700"/>
          <p14:tracePt t="20622" x="2251075" y="2416175"/>
          <p14:tracePt t="20635" x="2251075" y="2408238"/>
          <p14:tracePt t="20648" x="2243138" y="2390775"/>
          <p14:tracePt t="20655" x="2233613" y="2390775"/>
          <p14:tracePt t="20662" x="2233613" y="2381250"/>
          <p14:tracePt t="20668" x="2225675" y="2373313"/>
          <p14:tracePt t="20674" x="2225675" y="2363788"/>
          <p14:tracePt t="20682" x="2216150" y="2355850"/>
          <p14:tracePt t="20689" x="2208213" y="2346325"/>
          <p14:tracePt t="20696" x="2198688" y="2338388"/>
          <p14:tracePt t="20702" x="2190750" y="2338388"/>
          <p14:tracePt t="20709" x="2190750" y="2328863"/>
          <p14:tracePt t="20715" x="2181225" y="2320925"/>
          <p14:tracePt t="20728" x="2173288" y="2311400"/>
          <p14:tracePt t="20735" x="2163763" y="2303463"/>
          <p14:tracePt t="20768" x="2155825" y="2303463"/>
          <p14:tracePt t="20781" x="2155825" y="2293938"/>
          <p14:tracePt t="20794" x="2146300" y="2293938"/>
          <p14:tracePt t="20820" x="2138363" y="2286000"/>
          <p14:tracePt t="20854" x="2138363" y="2278063"/>
          <p14:tracePt t="20860" x="2128838" y="2278063"/>
          <p14:tracePt t="20866" x="2120900" y="2278063"/>
          <p14:tracePt t="20880" x="2111375" y="2278063"/>
          <p14:tracePt t="20886" x="2103438" y="2278063"/>
          <p14:tracePt t="20905" x="2093913" y="2278063"/>
          <p14:tracePt t="20914" x="2085975" y="2278063"/>
          <p14:tracePt t="20926" x="2076450" y="2268538"/>
          <p14:tracePt t="20932" x="2068513" y="2268538"/>
          <p14:tracePt t="20939" x="2058988" y="2268538"/>
          <p14:tracePt t="20946" x="2051050" y="2268538"/>
          <p14:tracePt t="20953" x="2041525" y="2260600"/>
          <p14:tracePt t="20967" x="2024063" y="2251075"/>
          <p14:tracePt t="20971" x="2016125" y="2251075"/>
          <p14:tracePt t="20978" x="1998663" y="2251075"/>
          <p14:tracePt t="20984" x="1989138" y="2243138"/>
          <p14:tracePt t="20991" x="1971675" y="2243138"/>
          <p14:tracePt t="20997" x="1963738" y="2233613"/>
          <p14:tracePt t="21004" x="1954213" y="2233613"/>
          <p14:tracePt t="21010" x="1936750" y="2233613"/>
          <p14:tracePt t="21024" x="1928813" y="2233613"/>
          <p14:tracePt t="21030" x="1901825" y="2225675"/>
          <p14:tracePt t="21037" x="1893888" y="2216150"/>
          <p14:tracePt t="21043" x="1876425" y="2216150"/>
          <p14:tracePt t="21051" x="1858963" y="2208213"/>
          <p14:tracePt t="21056" x="1824038" y="2208213"/>
          <p14:tracePt t="21063" x="1806575" y="2198688"/>
          <p14:tracePt t="21070" x="1789113" y="2198688"/>
          <p14:tracePt t="21076" x="1771650" y="2198688"/>
          <p14:tracePt t="21083" x="1736725" y="2190750"/>
          <p14:tracePt t="21089" x="1727200" y="2190750"/>
          <p14:tracePt t="21096" x="1709738" y="2181225"/>
          <p14:tracePt t="21103" x="1684338" y="2173288"/>
          <p14:tracePt t="21109" x="1674813" y="2163763"/>
          <p14:tracePt t="21116" x="1649413" y="2155825"/>
          <p14:tracePt t="21122" x="1631950" y="2146300"/>
          <p14:tracePt t="21129" x="1604963" y="2146300"/>
          <p14:tracePt t="21136" x="1597025" y="2146300"/>
          <p14:tracePt t="21142" x="1570038" y="2146300"/>
          <p14:tracePt t="21148" x="1562100" y="2146300"/>
          <p14:tracePt t="21155" x="1544638" y="2146300"/>
          <p14:tracePt t="21162" x="1517650" y="2146300"/>
          <p14:tracePt t="21169" x="1517650" y="2138363"/>
          <p14:tracePt t="21175" x="1492250" y="2138363"/>
          <p14:tracePt t="21181" x="1474788" y="2128838"/>
          <p14:tracePt t="21194" x="1447800" y="2120900"/>
          <p14:tracePt t="21208" x="1430338" y="2111375"/>
          <p14:tracePt t="21214" x="1412875" y="2111375"/>
          <p14:tracePt t="21221" x="1404938" y="2111375"/>
          <p14:tracePt t="21227" x="1377950" y="2111375"/>
          <p14:tracePt t="21235" x="1360488" y="2111375"/>
          <p14:tracePt t="21241" x="1343025" y="2111375"/>
          <p14:tracePt t="21247" x="1317625" y="2111375"/>
          <p14:tracePt t="21254" x="1300163" y="2111375"/>
          <p14:tracePt t="21260" x="1282700" y="2111375"/>
          <p14:tracePt t="21267" x="1265238" y="2111375"/>
          <p14:tracePt t="21274" x="1255713" y="2111375"/>
          <p14:tracePt t="21281" x="1238250" y="2111375"/>
          <p14:tracePt t="21287" x="1220788" y="2111375"/>
          <p14:tracePt t="21293" x="1203325" y="2111375"/>
          <p14:tracePt t="21301" x="1195388" y="2111375"/>
          <p14:tracePt t="21306" x="1177925" y="2111375"/>
          <p14:tracePt t="21313" x="1160463" y="2111375"/>
          <p14:tracePt t="21320" x="1135063" y="2111375"/>
          <p14:tracePt t="21326" x="1117600" y="2120900"/>
          <p14:tracePt t="21333" x="1100138" y="2128838"/>
          <p14:tracePt t="21339" x="1082675" y="2146300"/>
          <p14:tracePt t="21346" x="1065213" y="2146300"/>
          <p14:tracePt t="21353" x="1047750" y="2155825"/>
          <p14:tracePt t="21359" x="1030288" y="2181225"/>
          <p14:tracePt t="21366" x="1003300" y="2198688"/>
          <p14:tracePt t="21372" x="985838" y="2198688"/>
          <p14:tracePt t="21379" x="960438" y="2225675"/>
          <p14:tracePt t="21386" x="950913" y="2243138"/>
          <p14:tracePt t="21392" x="915988" y="2278063"/>
          <p14:tracePt t="21399" x="890588" y="2328863"/>
          <p14:tracePt t="21405" x="846138" y="2363788"/>
          <p14:tracePt t="21412" x="820738" y="2408238"/>
          <p14:tracePt t="21419" x="793750" y="2460625"/>
          <p14:tracePt t="21425" x="776288" y="2495550"/>
          <p14:tracePt t="21433" x="733425" y="2547938"/>
          <p14:tracePt t="21438" x="715963" y="2582863"/>
          <p14:tracePt t="21445" x="681038" y="2635250"/>
          <p14:tracePt t="21452" x="671513" y="2678113"/>
          <p14:tracePt t="21458" x="654050" y="2730500"/>
          <p14:tracePt t="21465" x="636588" y="2774950"/>
          <p14:tracePt t="21471" x="619125" y="2844800"/>
          <p14:tracePt t="21478" x="601663" y="2905125"/>
          <p14:tracePt t="21485" x="584200" y="2940050"/>
          <p14:tracePt t="21491" x="576263" y="3009900"/>
          <p14:tracePt t="21497" x="566738" y="3071813"/>
          <p14:tracePt t="21504" x="549275" y="3167063"/>
          <p14:tracePt t="21511" x="541338" y="3254375"/>
          <p14:tracePt t="21518" x="531813" y="3359150"/>
          <p14:tracePt t="21524" x="531813" y="3471863"/>
          <p14:tracePt t="21531" x="514350" y="3559175"/>
          <p14:tracePt t="21537" x="514350" y="3663950"/>
          <p14:tracePt t="21544" x="514350" y="3751263"/>
          <p14:tracePt t="21551" x="523875" y="3838575"/>
          <p14:tracePt t="21557" x="531813" y="3970338"/>
          <p14:tracePt t="21564" x="558800" y="4075113"/>
          <p14:tracePt t="21570" x="566738" y="4162425"/>
          <p14:tracePt t="21577" x="601663" y="4267200"/>
          <p14:tracePt t="21585" x="636588" y="4362450"/>
          <p14:tracePt t="21590" x="671513" y="4449763"/>
          <p14:tracePt t="21597" x="715963" y="4546600"/>
          <p14:tracePt t="21604" x="758825" y="4606925"/>
          <p14:tracePt t="21609" x="803275" y="4694238"/>
          <p14:tracePt t="21617" x="846138" y="4754563"/>
          <p14:tracePt t="21623" x="890588" y="4824413"/>
          <p14:tracePt t="21631" x="933450" y="4859338"/>
          <p14:tracePt t="21637" x="985838" y="4929188"/>
          <p14:tracePt t="21644" x="1038225" y="4973638"/>
          <p14:tracePt t="21651" x="1125538" y="5026025"/>
          <p14:tracePt t="21656" x="1203325" y="5086350"/>
          <p14:tracePt t="21663" x="1282700" y="5138738"/>
          <p14:tracePt t="21669" x="1360488" y="5183188"/>
          <p14:tracePt t="21677" x="1422400" y="5218113"/>
          <p14:tracePt t="21683" x="1492250" y="5253038"/>
          <p14:tracePt t="21690" x="1552575" y="5270500"/>
          <p14:tracePt t="21697" x="1631950" y="5295900"/>
          <p14:tracePt t="21703" x="1719263" y="5305425"/>
          <p14:tracePt t="21710" x="1806575" y="5305425"/>
          <p14:tracePt t="21717" x="1911350" y="5287963"/>
          <p14:tracePt t="21723" x="1998663" y="5270500"/>
          <p14:tracePt t="21729" x="2093913" y="5235575"/>
          <p14:tracePt t="21736" x="2181225" y="5191125"/>
          <p14:tracePt t="21742" x="2293938" y="5156200"/>
          <p14:tracePt t="21750" x="2408238" y="5095875"/>
          <p14:tracePt t="21756" x="2503488" y="5033963"/>
          <p14:tracePt t="21763" x="2600325" y="4964113"/>
          <p14:tracePt t="21770" x="2678113" y="4903788"/>
          <p14:tracePt t="21776" x="2747963" y="4824413"/>
          <p14:tracePt t="21782" x="2800350" y="4772025"/>
          <p14:tracePt t="21790" x="2862263" y="4702175"/>
          <p14:tracePt t="21794" x="2905125" y="4641850"/>
          <p14:tracePt t="21801" x="2932113" y="4572000"/>
          <p14:tracePt t="21809" x="2974975" y="4537075"/>
          <p14:tracePt t="21816" x="2984500" y="4484688"/>
          <p14:tracePt t="21821" x="3027363" y="4424363"/>
          <p14:tracePt t="21828" x="3036888" y="4362450"/>
          <p14:tracePt t="21834" x="3062288" y="4302125"/>
          <p14:tracePt t="21841" x="3071813" y="4222750"/>
          <p14:tracePt t="21848" x="3089275" y="4135438"/>
          <p14:tracePt t="21856" x="3089275" y="4075113"/>
          <p14:tracePt t="21861" x="3089275" y="3995738"/>
          <p14:tracePt t="21868" x="3089275" y="3925888"/>
          <p14:tracePt t="21873" x="3089275" y="3838575"/>
          <p14:tracePt t="21881" x="3089275" y="3778250"/>
          <p14:tracePt t="21887" x="3089275" y="3708400"/>
          <p14:tracePt t="21894" x="3079750" y="3629025"/>
          <p14:tracePt t="21901" x="3054350" y="3551238"/>
          <p14:tracePt t="21907" x="3044825" y="3481388"/>
          <p14:tracePt t="21914" x="3036888" y="3403600"/>
          <p14:tracePt t="21920" x="3009900" y="3316288"/>
          <p14:tracePt t="21927" x="2984500" y="3246438"/>
          <p14:tracePt t="21934" x="2974975" y="3184525"/>
          <p14:tracePt t="21941" x="2940050" y="3124200"/>
          <p14:tracePt t="21947" x="2905125" y="3054350"/>
          <p14:tracePt t="21967" x="2782888" y="2897188"/>
          <p14:tracePt t="21973" x="2740025" y="2844800"/>
          <p14:tracePt t="21981" x="2695575" y="2782888"/>
          <p14:tracePt t="21986" x="2660650" y="2757488"/>
          <p14:tracePt t="21993" x="2625725" y="2713038"/>
          <p14:tracePt t="22000" x="2573338" y="2678113"/>
          <p14:tracePt t="22006" x="2555875" y="2635250"/>
          <p14:tracePt t="22012" x="2530475" y="2608263"/>
          <p14:tracePt t="22019" x="2520950" y="2582863"/>
          <p14:tracePt t="22026" x="2503488" y="2565400"/>
          <p14:tracePt t="22033" x="2495550" y="2538413"/>
          <p14:tracePt t="22038" x="2478088" y="2513013"/>
          <p14:tracePt t="22045" x="2451100" y="2495550"/>
          <p14:tracePt t="22051" x="2443163" y="2478088"/>
          <p14:tracePt t="22059" x="2408238" y="2451100"/>
          <p14:tracePt t="22067" x="2390775" y="2433638"/>
          <p14:tracePt t="22072" x="2363788" y="2408238"/>
          <p14:tracePt t="22077" x="2346325" y="2398713"/>
          <p14:tracePt t="22084" x="2320925" y="2381250"/>
          <p14:tracePt t="22091" x="2311400" y="2363788"/>
          <p14:tracePt t="22100" x="2286000" y="2355850"/>
          <p14:tracePt t="22105" x="2268538" y="2355850"/>
          <p14:tracePt t="22111" x="2251075" y="2346325"/>
          <p14:tracePt t="22118" x="2233613" y="2328863"/>
          <p14:tracePt t="22123" x="2216150" y="2320925"/>
          <p14:tracePt t="22138" x="2190750" y="2311400"/>
          <p14:tracePt t="22145" x="2173288" y="2303463"/>
          <p14:tracePt t="22151" x="2155825" y="2293938"/>
          <p14:tracePt t="22158" x="2138363" y="2293938"/>
          <p14:tracePt t="22166" x="2120900" y="2286000"/>
          <p14:tracePt t="22170" x="2093913" y="2278063"/>
          <p14:tracePt t="22187" x="2068513" y="2278063"/>
          <p14:tracePt t="22192" x="2058988" y="2278063"/>
          <p14:tracePt t="22201" x="2051050" y="2268538"/>
          <p14:tracePt t="22204" x="2033588" y="2268538"/>
          <p14:tracePt t="22209" x="2016125" y="2260600"/>
          <p14:tracePt t="22217" x="1989138" y="2260600"/>
          <p14:tracePt t="22232" x="1954213" y="2260600"/>
          <p14:tracePt t="22236" x="1946275" y="2251075"/>
          <p14:tracePt t="22244" x="1919288" y="2251075"/>
          <p14:tracePt t="22250" x="1893888" y="2251075"/>
          <p14:tracePt t="22256" x="1884363" y="2251075"/>
          <p14:tracePt t="22263" x="1858963" y="2251075"/>
          <p14:tracePt t="22269" x="1841500" y="2251075"/>
          <p14:tracePt t="22277" x="1831975" y="2251075"/>
          <p14:tracePt t="22283" x="1806575" y="2251075"/>
          <p14:tracePt t="22290" x="1789113" y="2251075"/>
          <p14:tracePt t="22296" x="1779588" y="2251075"/>
          <p14:tracePt t="22302" x="1762125" y="2251075"/>
          <p14:tracePt t="22310" x="1744663" y="2251075"/>
          <p14:tracePt t="22316" x="1736725" y="2251075"/>
          <p14:tracePt t="22322" x="1709738" y="2251075"/>
          <p14:tracePt t="22329" x="1701800" y="2251075"/>
          <p14:tracePt t="22335" x="1692275" y="2251075"/>
          <p14:tracePt t="22342" x="1684338" y="2251075"/>
          <p14:tracePt t="22350" x="1674813" y="2251075"/>
          <p14:tracePt t="22356" x="1666875" y="2251075"/>
          <p14:tracePt t="22368" x="1657350" y="2251075"/>
          <p14:tracePt t="22375" x="1649413" y="2251075"/>
          <p14:tracePt t="22383" x="1639888" y="2251075"/>
          <p14:tracePt t="22401" x="1631950" y="2260600"/>
          <p14:tracePt t="22414" x="1631950" y="2268538"/>
          <p14:tracePt t="22427" x="1622425" y="2268538"/>
          <p14:tracePt t="22454" x="1614488" y="2268538"/>
          <p14:tracePt t="22468" x="1604963" y="2278063"/>
          <p14:tracePt t="22474" x="1604963" y="2286000"/>
          <p14:tracePt t="22484" x="1597025" y="2293938"/>
          <p14:tracePt t="22487" x="1597025" y="2303463"/>
          <p14:tracePt t="22500" x="1597025" y="2311400"/>
          <p14:tracePt t="22506" x="1597025" y="2328863"/>
          <p14:tracePt t="22513" x="1597025" y="2338388"/>
          <p14:tracePt t="22520" x="1587500" y="2355850"/>
          <p14:tracePt t="22526" x="1587500" y="2373313"/>
          <p14:tracePt t="22534" x="1579563" y="2398713"/>
          <p14:tracePt t="22540" x="1579563" y="2416175"/>
          <p14:tracePt t="22545" x="1570038" y="2443163"/>
          <p14:tracePt t="22552" x="1570038" y="2468563"/>
          <p14:tracePt t="22559" x="1570038" y="2495550"/>
          <p14:tracePt t="22568" x="1570038" y="2530475"/>
          <p14:tracePt t="22576" x="1570038" y="2573338"/>
          <p14:tracePt t="22579" x="1570038" y="2635250"/>
          <p14:tracePt t="22586" x="1570038" y="2678113"/>
          <p14:tracePt t="22594" x="1579563" y="2757488"/>
          <p14:tracePt t="22602" x="1597025" y="2817813"/>
          <p14:tracePt t="22608" x="1597025" y="2887663"/>
          <p14:tracePt t="22611" x="1614488" y="2940050"/>
          <p14:tracePt t="22618" x="1622425" y="2984500"/>
          <p14:tracePt t="22624" x="1639888" y="3054350"/>
          <p14:tracePt t="22634" x="1649413" y="3097213"/>
          <p14:tracePt t="22637" x="1666875" y="3159125"/>
          <p14:tracePt t="22645" x="1684338" y="3211513"/>
          <p14:tracePt t="22651" x="1701800" y="3228975"/>
          <p14:tracePt t="22658" x="1709738" y="3254375"/>
          <p14:tracePt t="22669" x="1719263" y="3281363"/>
          <p14:tracePt t="22671" x="1736725" y="3306763"/>
          <p14:tracePt t="22677" x="1744663" y="3316288"/>
          <p14:tracePt t="22684" x="1754188" y="3324225"/>
          <p14:tracePt t="22691" x="1771650" y="3333750"/>
          <p14:tracePt t="22698" x="1779588" y="3333750"/>
          <p14:tracePt t="22704" x="1806575" y="3333750"/>
          <p14:tracePt t="22710" x="1831975" y="3333750"/>
          <p14:tracePt t="22717" x="1849438" y="3324225"/>
          <p14:tracePt t="22724" x="1876425" y="3306763"/>
          <p14:tracePt t="22730" x="1911350" y="3281363"/>
          <p14:tracePt t="22736" x="1954213" y="3254375"/>
          <p14:tracePt t="22743" x="1971675" y="3228975"/>
          <p14:tracePt t="22750" x="2016125" y="3201988"/>
          <p14:tracePt t="22757" x="2041525" y="3176588"/>
          <p14:tracePt t="22764" x="2058988" y="3159125"/>
          <p14:tracePt t="22770" x="2076450" y="3141663"/>
          <p14:tracePt t="22776" x="2085975" y="3132138"/>
          <p14:tracePt t="22784" x="2103438" y="3114675"/>
          <p14:tracePt t="22789" x="2111375" y="3106738"/>
          <p14:tracePt t="22796" x="2111375" y="3089275"/>
          <p14:tracePt t="22802" x="2128838" y="3079750"/>
          <p14:tracePt t="22810" x="2138363" y="3079750"/>
          <p14:tracePt t="22817" x="2146300" y="3071813"/>
          <p14:tracePt t="22822" x="2146300" y="3062288"/>
          <p14:tracePt t="22836" x="2146300" y="3054350"/>
          <p14:tracePt t="22843" x="2146300" y="3044825"/>
          <p14:tracePt t="22857" x="2146300" y="3036888"/>
          <p14:tracePt t="22957" x="2146300" y="3027363"/>
          <p14:tracePt t="22996" x="2146300" y="3019425"/>
          <p14:tracePt t="23020" x="2155825" y="3009900"/>
          <p14:tracePt t="23034" x="2163763" y="3009900"/>
          <p14:tracePt t="23041" x="2163763" y="3001963"/>
          <p14:tracePt t="23046" x="2173288" y="2992438"/>
          <p14:tracePt t="23052" x="2173288" y="2984500"/>
          <p14:tracePt t="23059" x="2173288" y="2967038"/>
          <p14:tracePt t="23067" x="2181225" y="2949575"/>
          <p14:tracePt t="23073" x="2181225" y="2932113"/>
          <p14:tracePt t="23080" x="2181225" y="2905125"/>
          <p14:tracePt t="23087" x="2181225" y="2897188"/>
          <p14:tracePt t="23093" x="2190750" y="2879725"/>
          <p14:tracePt t="23100" x="2198688" y="2862263"/>
          <p14:tracePt t="23106" x="2198688" y="2852738"/>
          <p14:tracePt t="23112" x="2208213" y="2844800"/>
          <p14:tracePt t="23118" x="2208213" y="2827338"/>
          <p14:tracePt t="23128" x="2208213" y="2817813"/>
          <p14:tracePt t="23135" x="2208213" y="2809875"/>
          <p14:tracePt t="23141" x="2208213" y="2800350"/>
          <p14:tracePt t="23145" x="2208213" y="2782888"/>
          <p14:tracePt t="23151" x="2198688" y="2757488"/>
          <p14:tracePt t="23159" x="2198688" y="2747963"/>
          <p14:tracePt t="23166" x="2190750" y="2722563"/>
          <p14:tracePt t="23171" x="2190750" y="2705100"/>
          <p14:tracePt t="23179" x="2190750" y="2687638"/>
          <p14:tracePt t="23184" x="2190750" y="2660650"/>
          <p14:tracePt t="23191" x="2190750" y="2652713"/>
          <p14:tracePt t="23199" x="2190750" y="2635250"/>
          <p14:tracePt t="23204" x="2190750" y="2608263"/>
          <p14:tracePt t="23212" x="2190750" y="2600325"/>
          <p14:tracePt t="23218" x="2181225" y="2582863"/>
          <p14:tracePt t="23234" x="2173288" y="2555875"/>
          <p14:tracePt t="23237" x="2173288" y="2538413"/>
          <p14:tracePt t="23244" x="2173288" y="2530475"/>
          <p14:tracePt t="23251" x="2173288" y="2520950"/>
          <p14:tracePt t="23258" x="2173288" y="2513013"/>
          <p14:tracePt t="23265" x="2173288" y="2503488"/>
          <p14:tracePt t="23292" x="2173288" y="2495550"/>
          <p14:tracePt t="23303" x="2173288" y="2486025"/>
          <p14:tracePt t="23317" x="2173288" y="2478088"/>
          <p14:tracePt t="23338" x="2173288" y="2468563"/>
          <p14:tracePt t="23445" x="2173288" y="2460625"/>
          <p14:tracePt t="23457" x="2181225" y="2460625"/>
          <p14:tracePt t="23470" x="2190750" y="2460625"/>
          <p14:tracePt t="23476" x="2208213" y="2451100"/>
          <p14:tracePt t="23484" x="2225675" y="2451100"/>
          <p14:tracePt t="23488" x="2243138" y="2443163"/>
          <p14:tracePt t="23495" x="2268538" y="2433638"/>
          <p14:tracePt t="23501" x="2293938" y="2433638"/>
          <p14:tracePt t="23511" x="2303463" y="2433638"/>
          <p14:tracePt t="23519" x="2328863" y="2433638"/>
          <p14:tracePt t="23524" x="2346325" y="2433638"/>
          <p14:tracePt t="23529" x="2363788" y="2433638"/>
          <p14:tracePt t="23535" x="2381250" y="2433638"/>
          <p14:tracePt t="23541" x="2398713" y="2433638"/>
          <p14:tracePt t="23547" x="2408238" y="2433638"/>
          <p14:tracePt t="23553" x="2425700" y="2443163"/>
          <p14:tracePt t="23561" x="2443163" y="2451100"/>
          <p14:tracePt t="23567" x="2451100" y="2451100"/>
          <p14:tracePt t="23574" x="2468563" y="2451100"/>
          <p14:tracePt t="23580" x="2486025" y="2460625"/>
          <p14:tracePt t="23587" x="2513013" y="2478088"/>
          <p14:tracePt t="23593" x="2538413" y="2495550"/>
          <p14:tracePt t="23600" x="2590800" y="2503488"/>
          <p14:tracePt t="23609" x="2643188" y="2530475"/>
          <p14:tracePt t="23612" x="2705100" y="2555875"/>
          <p14:tracePt t="23619" x="2765425" y="2590800"/>
          <p14:tracePt t="23626" x="2835275" y="2608263"/>
          <p14:tracePt t="23633" x="2897188" y="2643188"/>
          <p14:tracePt t="23639" x="2957513" y="2670175"/>
          <p14:tracePt t="23647" x="3054350" y="2705100"/>
          <p14:tracePt t="23653" x="3141663" y="2757488"/>
          <p14:tracePt t="23659" x="3211513" y="2800350"/>
          <p14:tracePt t="23667" x="3271838" y="2827338"/>
          <p14:tracePt t="23672" x="3324225" y="2852738"/>
          <p14:tracePt t="23678" x="3376613" y="2879725"/>
          <p14:tracePt t="23686" x="3394075" y="2897188"/>
          <p14:tracePt t="23692" x="3411538" y="2914650"/>
          <p14:tracePt t="23700" x="3436938" y="2932113"/>
          <p14:tracePt t="23704" x="3454400" y="2949575"/>
          <p14:tracePt t="25097" x="3454400" y="2992438"/>
          <p14:tracePt t="25103" x="3454400" y="3027363"/>
          <p14:tracePt t="25111" x="3454400" y="3071813"/>
          <p14:tracePt t="25115" x="3446463" y="3124200"/>
          <p14:tracePt t="25120" x="3436938" y="3159125"/>
          <p14:tracePt t="25127" x="3421063" y="3194050"/>
          <p14:tracePt t="25134" x="3421063" y="3219450"/>
          <p14:tracePt t="25141" x="3421063" y="3246438"/>
          <p14:tracePt t="25148" x="3403600" y="3281363"/>
          <p14:tracePt t="25154" x="3394075" y="3298825"/>
          <p14:tracePt t="25161" x="3386138" y="3324225"/>
          <p14:tracePt t="25168" x="3368675" y="3324225"/>
          <p14:tracePt t="25174" x="3359150" y="3351213"/>
          <p14:tracePt t="25183" x="3333750" y="3368675"/>
          <p14:tracePt t="25189" x="3316288" y="3376613"/>
          <p14:tracePt t="25197" x="3289300" y="3403600"/>
          <p14:tracePt t="25203" x="3271838" y="3411538"/>
          <p14:tracePt t="25207" x="3254375" y="3436938"/>
          <p14:tracePt t="25214" x="3228975" y="3446463"/>
          <p14:tracePt t="25220" x="3194050" y="3454400"/>
          <p14:tracePt t="25227" x="3149600" y="3463925"/>
          <p14:tracePt t="25233" x="3106738" y="3498850"/>
          <p14:tracePt t="25240" x="3044825" y="3506788"/>
          <p14:tracePt t="25247" x="3001963" y="3516313"/>
          <p14:tracePt t="25254" x="2940050" y="3516313"/>
          <p14:tracePt t="25260" x="2897188" y="3516313"/>
          <p14:tracePt t="25266" x="2852738" y="3516313"/>
          <p14:tracePt t="25273" x="2800350" y="3524250"/>
          <p14:tracePt t="25281" x="2774950" y="3524250"/>
          <p14:tracePt t="25287" x="2740025" y="3524250"/>
          <p14:tracePt t="25293" x="2695575" y="3524250"/>
          <p14:tracePt t="25299" x="2670175" y="3524250"/>
          <p14:tracePt t="25305" x="2635250" y="3524250"/>
          <p14:tracePt t="25313" x="2608263" y="3524250"/>
          <p14:tracePt t="25319" x="2582863" y="3516313"/>
          <p14:tracePt t="25326" x="2555875" y="3506788"/>
          <p14:tracePt t="25332" x="2520950" y="3481388"/>
          <p14:tracePt t="25339" x="2495550" y="3471863"/>
          <p14:tracePt t="25347" x="2460625" y="3454400"/>
          <p14:tracePt t="25351" x="2425700" y="3429000"/>
          <p14:tracePt t="25358" x="2398713" y="3411538"/>
          <p14:tracePt t="25365" x="2363788" y="3376613"/>
          <p14:tracePt t="25372" x="2328863" y="3359150"/>
          <p14:tracePt t="25380" x="2303463" y="3333750"/>
          <p14:tracePt t="25385" x="2260600" y="3306763"/>
          <p14:tracePt t="25392" x="2243138" y="3281363"/>
          <p14:tracePt t="25398" x="2208213" y="3236913"/>
          <p14:tracePt t="25405" x="2181225" y="3219450"/>
          <p14:tracePt t="25412" x="2163763" y="3176588"/>
          <p14:tracePt t="25418" x="2138363" y="3141663"/>
          <p14:tracePt t="25425" x="2120900" y="3106738"/>
          <p14:tracePt t="25431" x="2103438" y="3054350"/>
          <p14:tracePt t="25438" x="2085975" y="3009900"/>
          <p14:tracePt t="25444" x="2058988" y="2974975"/>
          <p14:tracePt t="25450" x="2051050" y="2922588"/>
          <p14:tracePt t="25457" x="2033588" y="2862263"/>
          <p14:tracePt t="25465" x="2024063" y="2809875"/>
          <p14:tracePt t="25470" x="2006600" y="2765425"/>
          <p14:tracePt t="25478" x="1989138" y="2705100"/>
          <p14:tracePt t="25483" x="1971675" y="2652713"/>
          <p14:tracePt t="25489" x="1954213" y="2608263"/>
          <p14:tracePt t="25500" x="1946275" y="2555875"/>
          <p14:tracePt t="25506" x="1928813" y="2503488"/>
          <p14:tracePt t="25515" x="1901825" y="2460625"/>
          <p14:tracePt t="25522" x="1893888" y="2408238"/>
          <p14:tracePt t="25524" x="1866900" y="2373313"/>
          <p14:tracePt t="25530" x="1849438" y="2320925"/>
          <p14:tracePt t="25536" x="1824038" y="2278063"/>
          <p14:tracePt t="25543" x="1806575" y="2251075"/>
          <p14:tracePt t="25549" x="1797050" y="2198688"/>
          <p14:tracePt t="25556" x="1771650" y="2173288"/>
          <p14:tracePt t="25566" x="1762125" y="2146300"/>
          <p14:tracePt t="25572" x="1754188" y="2111375"/>
          <p14:tracePt t="25580" x="1736725" y="2085975"/>
          <p14:tracePt t="25584" x="1719263" y="2051050"/>
          <p14:tracePt t="25591" x="1701800" y="2024063"/>
          <p14:tracePt t="25597" x="1701800" y="1989138"/>
          <p14:tracePt t="25602" x="1684338" y="1971675"/>
          <p14:tracePt t="25609" x="1674813" y="1954213"/>
          <p14:tracePt t="25615" x="1666875" y="1928813"/>
          <p14:tracePt t="25622" x="1657350" y="1901825"/>
          <p14:tracePt t="25636" x="1657350" y="1876425"/>
          <p14:tracePt t="25642" x="1649413" y="1876425"/>
          <p14:tracePt t="25649" x="1649413" y="1866900"/>
          <p14:tracePt t="25656" x="1639888" y="1849438"/>
          <p14:tracePt t="25669" x="1639888" y="1841500"/>
          <p14:tracePt t="25674" x="1639888" y="1831975"/>
          <p14:tracePt t="25690" x="1639888" y="1824038"/>
          <p14:tracePt t="25701" x="1657350" y="1814513"/>
          <p14:tracePt t="25705" x="1674813" y="1806575"/>
          <p14:tracePt t="25710" x="1692275" y="1797050"/>
          <p14:tracePt t="25716" x="1719263" y="1789113"/>
          <p14:tracePt t="25720" x="1736725" y="1779588"/>
          <p14:tracePt t="25729" x="1762125" y="1771650"/>
          <p14:tracePt t="25733" x="1806575" y="1762125"/>
          <p14:tracePt t="25740" x="1841500" y="1754188"/>
          <p14:tracePt t="25748" x="1901825" y="1744663"/>
          <p14:tracePt t="25753" x="1963738" y="1736725"/>
          <p14:tracePt t="25762" x="2051050" y="1736725"/>
          <p14:tracePt t="25766" x="2138363" y="1736725"/>
          <p14:tracePt t="25773" x="2225675" y="1736725"/>
          <p14:tracePt t="25781" x="2286000" y="1736725"/>
          <p14:tracePt t="25787" x="2381250" y="1762125"/>
          <p14:tracePt t="25794" x="2468563" y="1779588"/>
          <p14:tracePt t="25799" x="2530475" y="1806575"/>
          <p14:tracePt t="25807" x="2625725" y="1824038"/>
          <p14:tracePt t="25814" x="2713038" y="1858963"/>
          <p14:tracePt t="25819" x="2792413" y="1901825"/>
          <p14:tracePt t="25827" x="2862263" y="1936750"/>
          <p14:tracePt t="25833" x="2922588" y="1998663"/>
          <p14:tracePt t="25840" x="2974975" y="2051050"/>
          <p14:tracePt t="25846" x="3036888" y="2111375"/>
          <p14:tracePt t="25853" x="3079750" y="2181225"/>
          <p14:tracePt t="25858" x="3124200" y="2243138"/>
          <p14:tracePt t="25865" x="3149600" y="2293938"/>
          <p14:tracePt t="25872" x="3176588" y="2355850"/>
          <p14:tracePt t="25879" x="3201988" y="2425700"/>
          <p14:tracePt t="25886" x="3228975" y="2486025"/>
          <p14:tracePt t="25892" x="3246438" y="2547938"/>
          <p14:tracePt t="25899" x="3254375" y="2608263"/>
          <p14:tracePt t="25906" x="3271838" y="2687638"/>
          <p14:tracePt t="25913" x="3289300" y="2747963"/>
          <p14:tracePt t="25919" x="3298825" y="2809875"/>
          <p14:tracePt t="25925" x="3306763" y="2870200"/>
          <p14:tracePt t="25931" x="3306763" y="2914650"/>
          <p14:tracePt t="25940" x="3306763" y="2957513"/>
          <p14:tracePt t="25946" x="3306763" y="3009900"/>
          <p14:tracePt t="25951" x="3306763" y="3027363"/>
          <p14:tracePt t="25958" x="3306763" y="3044825"/>
          <p14:tracePt t="25964" x="3306763" y="3062288"/>
          <p14:tracePt t="25972" x="3306763" y="3079750"/>
          <p14:tracePt t="25980" x="3306763" y="3089275"/>
          <p14:tracePt t="29652" x="3306763" y="3132138"/>
          <p14:tracePt t="29659" x="3306763" y="3211513"/>
          <p14:tracePt t="29666" x="3306763" y="3316288"/>
          <p14:tracePt t="29671" x="3281363" y="3386138"/>
          <p14:tracePt t="29679" x="3271838" y="3481388"/>
          <p14:tracePt t="29685" x="3254375" y="3551238"/>
          <p14:tracePt t="29691" x="3228975" y="3629025"/>
          <p14:tracePt t="29697" x="3211513" y="3733800"/>
          <p14:tracePt t="29704" x="3176588" y="3838575"/>
          <p14:tracePt t="29711" x="3132138" y="3960813"/>
          <p14:tracePt t="29716" x="3114675" y="4075113"/>
          <p14:tracePt t="29723" x="3062288" y="4197350"/>
          <p14:tracePt t="29730" x="3019425" y="4302125"/>
          <p14:tracePt t="29737" x="2967038" y="4397375"/>
          <p14:tracePt t="29744" x="2914650" y="4502150"/>
          <p14:tracePt t="29750" x="2862263" y="4597400"/>
          <p14:tracePt t="29757" x="2792413" y="4694238"/>
          <p14:tracePt t="29762" x="2713038" y="4746625"/>
          <p14:tracePt t="29770" x="2635250" y="4806950"/>
          <p14:tracePt t="29776" x="2555875" y="4841875"/>
          <p14:tracePt t="29783" x="2478088" y="4886325"/>
          <p14:tracePt t="29790" x="2398713" y="4903788"/>
          <p14:tracePt t="29796" x="2311400" y="4921250"/>
          <p14:tracePt t="29803" x="2216150" y="4938713"/>
          <p14:tracePt t="29810" x="2128838" y="4946650"/>
          <p14:tracePt t="29816" x="2041525" y="4946650"/>
          <p14:tracePt t="29822" x="1954213" y="4946650"/>
          <p14:tracePt t="29828" x="1849438" y="4929188"/>
          <p14:tracePt t="29835" x="1762125" y="4911725"/>
          <p14:tracePt t="29843" x="1684338" y="4841875"/>
          <p14:tracePt t="29848" x="1570038" y="4799013"/>
          <p14:tracePt t="29856" x="1482725" y="4729163"/>
          <p14:tracePt t="29862" x="1352550" y="4624388"/>
          <p14:tracePt t="29869" x="1212850" y="4484688"/>
          <p14:tracePt t="29877" x="1100138" y="4379913"/>
          <p14:tracePt t="29882" x="995363" y="4232275"/>
          <p14:tracePt t="29888" x="915988" y="4135438"/>
          <p14:tracePt t="29894" x="811213" y="4013200"/>
          <p14:tracePt t="29901" x="733425" y="3865563"/>
          <p14:tracePt t="29909" x="663575" y="3725863"/>
          <p14:tracePt t="29914" x="601663" y="3594100"/>
          <p14:tracePt t="29921" x="549275" y="3454400"/>
          <p14:tracePt t="29927" x="496888" y="3324225"/>
          <p14:tracePt t="29935" x="479425" y="3176588"/>
          <p14:tracePt t="29942" x="454025" y="3009900"/>
          <p14:tracePt t="29948" x="436563" y="2870200"/>
          <p14:tracePt t="29953" x="436563" y="2722563"/>
          <p14:tracePt t="29960" x="436563" y="2565400"/>
          <p14:tracePt t="29967" x="444500" y="2416175"/>
          <p14:tracePt t="29974" x="454025" y="2286000"/>
          <p14:tracePt t="29980" x="488950" y="2173288"/>
          <p14:tracePt t="29987" x="531813" y="2076450"/>
          <p14:tracePt t="29994" x="566738" y="1971675"/>
          <p14:tracePt t="30000" x="636588" y="1893888"/>
          <p14:tracePt t="30006" x="698500" y="1824038"/>
          <p14:tracePt t="30013" x="758825" y="1789113"/>
          <p14:tracePt t="30020" x="828675" y="1762125"/>
          <p14:tracePt t="30027" x="933450" y="1736725"/>
          <p14:tracePt t="30034" x="1020763" y="1709738"/>
          <p14:tracePt t="30039" x="1125538" y="1709738"/>
          <p14:tracePt t="30046" x="1212850" y="1727200"/>
          <p14:tracePt t="30052" x="1317625" y="1762125"/>
          <p14:tracePt t="30059" x="1447800" y="1824038"/>
          <p14:tracePt t="30065" x="1570038" y="1884363"/>
          <p14:tracePt t="30074" x="1719263" y="1989138"/>
          <p14:tracePt t="30078" x="1831975" y="2103438"/>
          <p14:tracePt t="30085" x="1946275" y="2233613"/>
          <p14:tracePt t="30092" x="2058988" y="2381250"/>
          <p14:tracePt t="30098" x="2163763" y="2582863"/>
          <p14:tracePt t="30105" x="2251075" y="2747963"/>
          <p14:tracePt t="30111" x="2311400" y="2914650"/>
          <p14:tracePt t="30118" x="2355850" y="3062288"/>
          <p14:tracePt t="30125" x="2408238" y="3289300"/>
          <p14:tracePt t="30131" x="2425700" y="3481388"/>
          <p14:tracePt t="30139" x="2451100" y="3646488"/>
          <p14:tracePt t="30144" x="2451100" y="3795713"/>
          <p14:tracePt t="30151" x="2443163" y="3952875"/>
          <p14:tracePt t="30159" x="2425700" y="4100513"/>
          <p14:tracePt t="30165" x="2398713" y="4232275"/>
          <p14:tracePt t="30172" x="2346325" y="4354513"/>
          <p14:tracePt t="30178" x="2311400" y="4459288"/>
          <p14:tracePt t="30185" x="2268538" y="4537075"/>
          <p14:tracePt t="30192" x="2233613" y="4597400"/>
          <p14:tracePt t="30198" x="2198688" y="4649788"/>
          <p14:tracePt t="30204" x="2146300" y="4694238"/>
          <p14:tracePt t="30210" x="2058988" y="4737100"/>
          <p14:tracePt t="30217" x="1998663" y="4754563"/>
          <p14:tracePt t="30223" x="1911350" y="4781550"/>
          <p14:tracePt t="30230" x="1831975" y="4789488"/>
          <p14:tracePt t="30236" x="1762125" y="4789488"/>
          <p14:tracePt t="30243" x="1657350" y="4781550"/>
          <p14:tracePt t="30249" x="1552575" y="4746625"/>
          <p14:tracePt t="30256" x="1447800" y="4694238"/>
          <p14:tracePt t="30263" x="1352550" y="4624388"/>
          <p14:tracePt t="30269" x="1265238" y="4546600"/>
          <p14:tracePt t="30276" x="1185863" y="4449763"/>
          <p14:tracePt t="30282" x="1125538" y="4337050"/>
          <p14:tracePt t="30290" x="1082675" y="4232275"/>
          <p14:tracePt t="30296" x="1038225" y="4100513"/>
          <p14:tracePt t="30303" x="1020763" y="3935413"/>
          <p14:tracePt t="30311" x="1003300" y="3751263"/>
          <p14:tracePt t="30315" x="1003300" y="3568700"/>
          <p14:tracePt t="30323" x="1030288" y="3289300"/>
          <p14:tracePt t="30328" x="1090613" y="3027363"/>
          <p14:tracePt t="30335" x="1185863" y="2800350"/>
          <p14:tracePt t="30343" x="1300163" y="2573338"/>
          <p14:tracePt t="30349" x="1404938" y="2408238"/>
          <p14:tracePt t="30357" x="1517650" y="2251075"/>
          <p14:tracePt t="30362" x="1597025" y="2155825"/>
          <p14:tracePt t="30369" x="1719263" y="2085975"/>
          <p14:tracePt t="30375" x="1841500" y="2033588"/>
          <p14:tracePt t="30381" x="1954213" y="2006600"/>
          <p14:tracePt t="30390" x="2058988" y="2006600"/>
          <p14:tracePt t="30395" x="2163763" y="2033588"/>
          <p14:tracePt t="30402" x="2243138" y="2068513"/>
          <p14:tracePt t="30409" x="2311400" y="2111375"/>
          <p14:tracePt t="30415" x="2398713" y="2173288"/>
          <p14:tracePt t="30421" x="2486025" y="2251075"/>
          <p14:tracePt t="30428" x="2565400" y="2346325"/>
          <p14:tracePt t="30435" x="2635250" y="2443163"/>
          <p14:tracePt t="30442" x="2695575" y="2538413"/>
          <p14:tracePt t="30448" x="2740025" y="2635250"/>
          <p14:tracePt t="30454" x="2782888" y="2740025"/>
          <p14:tracePt t="30461" x="2827338" y="2870200"/>
          <p14:tracePt t="30468" x="2835275" y="3001963"/>
          <p14:tracePt t="30475" x="2862263" y="3167063"/>
          <p14:tracePt t="30481" x="2862263" y="3324225"/>
          <p14:tracePt t="30488" x="2862263" y="3481388"/>
          <p14:tracePt t="30494" x="2844800" y="3690938"/>
          <p14:tracePt t="30501" x="2817813" y="3830638"/>
          <p14:tracePt t="30510" x="2757488" y="3987800"/>
          <p14:tracePt t="30513" x="2695575" y="4110038"/>
          <p14:tracePt t="30520" x="2625725" y="4205288"/>
          <p14:tracePt t="30526" x="2538413" y="4302125"/>
          <p14:tracePt t="30534" x="2468563" y="4379913"/>
          <p14:tracePt t="30547" x="2381250" y="4441825"/>
          <p14:tracePt t="30552" x="2303463" y="4459288"/>
          <p14:tracePt t="30555" x="2198688" y="4476750"/>
          <p14:tracePt t="30560" x="2128838" y="4476750"/>
          <p14:tracePt t="30566" x="2024063" y="4459288"/>
          <p14:tracePt t="30572" x="1928813" y="4432300"/>
          <p14:tracePt t="30579" x="1841500" y="4389438"/>
          <p14:tracePt t="30586" x="1744663" y="4327525"/>
          <p14:tracePt t="30594" x="1639888" y="4249738"/>
          <p14:tracePt t="30599" x="1517650" y="4117975"/>
          <p14:tracePt t="30607" x="1387475" y="3960813"/>
          <p14:tracePt t="30612" x="1308100" y="3813175"/>
          <p14:tracePt t="30618" x="1247775" y="3656013"/>
          <p14:tracePt t="30625" x="1177925" y="3498850"/>
          <p14:tracePt t="30632" x="1135063" y="3324225"/>
          <p14:tracePt t="30641" x="1108075" y="3124200"/>
          <p14:tracePt t="30645" x="1090613" y="2879725"/>
          <p14:tracePt t="30652" x="1100138" y="2660650"/>
          <p14:tracePt t="30661" x="1143000" y="2486025"/>
          <p14:tracePt t="30665" x="1220788" y="2243138"/>
          <p14:tracePt t="30671" x="1300163" y="2103438"/>
          <p14:tracePt t="30678" x="1395413" y="1954213"/>
          <p14:tracePt t="30685" x="1482725" y="1806575"/>
          <p14:tracePt t="30692" x="1579563" y="1727200"/>
          <p14:tracePt t="30698" x="1692275" y="1639888"/>
          <p14:tracePt t="30704" x="1797050" y="1604963"/>
          <p14:tracePt t="30711" x="1928813" y="1570038"/>
          <p14:tracePt t="30719" x="2033588" y="1570038"/>
          <p14:tracePt t="30725" x="2120900" y="1604963"/>
          <p14:tracePt t="30731" x="2190750" y="1666875"/>
          <p14:tracePt t="30737" x="2260600" y="1727200"/>
          <p14:tracePt t="30744" x="2328863" y="1841500"/>
          <p14:tracePt t="30750" x="2460625" y="2006600"/>
          <p14:tracePt t="30759" x="2555875" y="2181225"/>
          <p14:tracePt t="30763" x="2740025" y="2468563"/>
          <p14:tracePt t="30771" x="2862263" y="2747963"/>
          <p14:tracePt t="30777" x="2984500" y="3036888"/>
          <p14:tracePt t="30784" x="3089275" y="3306763"/>
          <p14:tracePt t="30793" x="3167063" y="3524250"/>
          <p14:tracePt t="30796" x="3211513" y="3725863"/>
          <p14:tracePt t="30804" x="3254375" y="3925888"/>
          <p14:tracePt t="30810" x="3263900" y="4075113"/>
          <p14:tracePt t="30817" x="3263900" y="4205288"/>
          <p14:tracePt t="30826" x="3263900" y="4302125"/>
          <p14:tracePt t="30829" x="3236913" y="4397375"/>
          <p14:tracePt t="30836" x="3211513" y="4459288"/>
          <p14:tracePt t="30843" x="3167063" y="4502150"/>
          <p14:tracePt t="30849" x="3114675" y="4529138"/>
          <p14:tracePt t="30856" x="3062288" y="4564063"/>
          <p14:tracePt t="30862" x="3019425" y="4572000"/>
          <p14:tracePt t="30872" x="2974975" y="4572000"/>
          <p14:tracePt t="30879" x="2940050" y="4572000"/>
          <p14:tracePt t="30883" x="2905125" y="4572000"/>
          <p14:tracePt t="30888" x="2852738" y="4537075"/>
          <p14:tracePt t="30896" x="2827338" y="4502150"/>
          <p14:tracePt t="30902" x="2740025" y="4397375"/>
          <p14:tracePt t="30910" x="2670175" y="4275138"/>
          <p14:tracePt t="30916" x="2608263" y="4152900"/>
          <p14:tracePt t="30922" x="2565400" y="4013200"/>
          <p14:tracePt t="30929" x="2520950" y="3865563"/>
          <p14:tracePt t="30936" x="2486025" y="3698875"/>
          <p14:tracePt t="30942" x="2468563" y="3541713"/>
          <p14:tracePt t="30949" x="2468563" y="3429000"/>
          <p14:tracePt t="30958" x="2486025" y="3298825"/>
          <p14:tracePt t="30961" x="2513013" y="3201988"/>
          <p14:tracePt t="30968" x="2573338" y="3097213"/>
          <p14:tracePt t="30975" x="2617788" y="3019425"/>
          <p14:tracePt t="30982" x="2670175" y="2949575"/>
          <p14:tracePt t="30988" x="2740025" y="2914650"/>
          <p14:tracePt t="30994" x="2809875" y="2897188"/>
          <p14:tracePt t="31001" x="2914650" y="2887663"/>
          <p14:tracePt t="31008" x="3001963" y="2887663"/>
          <p14:tracePt t="31014" x="3079750" y="2905125"/>
          <p14:tracePt t="31021" x="3176588" y="2940050"/>
          <p14:tracePt t="31028" x="3254375" y="2974975"/>
          <p14:tracePt t="31034" x="3333750" y="3036888"/>
          <p14:tracePt t="31043" x="3436938" y="3114675"/>
          <p14:tracePt t="31047" x="3533775" y="3201988"/>
          <p14:tracePt t="31053" x="3621088" y="3298825"/>
          <p14:tracePt t="31060" x="3716338" y="3394075"/>
          <p14:tracePt t="31068" x="3768725" y="3489325"/>
          <p14:tracePt t="31077" x="3830638" y="3568700"/>
          <p14:tracePt t="31079" x="3900488" y="3646488"/>
          <p14:tracePt t="31087" x="3970338" y="3716338"/>
          <p14:tracePt t="36238" x="3978275" y="3646488"/>
          <p14:tracePt t="36245" x="4013200" y="3541713"/>
          <p14:tracePt t="36251" x="4040188" y="3454400"/>
          <p14:tracePt t="36257" x="4075113" y="3351213"/>
          <p14:tracePt t="36263" x="4110038" y="3228975"/>
          <p14:tracePt t="36270" x="4152900" y="3106738"/>
          <p14:tracePt t="36276" x="4187825" y="2992438"/>
          <p14:tracePt t="36282" x="4222750" y="2887663"/>
          <p14:tracePt t="36289" x="4267200" y="2765425"/>
          <p14:tracePt t="36297" x="4284663" y="2635250"/>
          <p14:tracePt t="36301" x="4319588" y="2513013"/>
          <p14:tracePt t="36308" x="4344988" y="2408238"/>
          <p14:tracePt t="36314" x="4354513" y="2303463"/>
          <p14:tracePt t="36322" x="4389438" y="2216150"/>
          <p14:tracePt t="36327" x="4406900" y="2128838"/>
          <p14:tracePt t="36334" x="4414838" y="2033588"/>
          <p14:tracePt t="36341" x="4414838" y="1963738"/>
          <p14:tracePt t="36347" x="4432300" y="1876425"/>
          <p14:tracePt t="36354" x="4459288" y="1824038"/>
          <p14:tracePt t="36361" x="4467225" y="1779588"/>
          <p14:tracePt t="36368" x="4476750" y="1727200"/>
          <p14:tracePt t="36373" x="4476750" y="1709738"/>
          <p14:tracePt t="36380" x="4484688" y="1692275"/>
          <p14:tracePt t="36388" x="4484688" y="1674813"/>
          <p14:tracePt t="36401" x="4484688" y="1657350"/>
          <p14:tracePt t="36407" x="4484688" y="1649413"/>
          <p14:tracePt t="36434" x="4484688" y="1639888"/>
          <p14:tracePt t="36449" x="4484688" y="1631950"/>
          <p14:tracePt t="36480" x="4476750" y="1631950"/>
          <p14:tracePt t="36487" x="4476750" y="1639888"/>
          <p14:tracePt t="36493" x="4467225" y="1639888"/>
          <p14:tracePt t="36500" x="4459288" y="1639888"/>
          <p14:tracePt t="36506" x="4441825" y="1649413"/>
          <p14:tracePt t="36512" x="4432300" y="1649413"/>
          <p14:tracePt t="36520" x="4406900" y="1657350"/>
          <p14:tracePt t="36527" x="4397375" y="1657350"/>
          <p14:tracePt t="36532" x="4389438" y="1657350"/>
          <p14:tracePt t="36539" x="4371975" y="1649413"/>
          <p14:tracePt t="36546" x="4362450" y="1639888"/>
          <p14:tracePt t="36554" x="4362450" y="1614488"/>
          <p14:tracePt t="36559" x="4362450" y="1587500"/>
          <p14:tracePt t="36566" x="4362450" y="1527175"/>
          <p14:tracePt t="36572" x="4371975" y="1412875"/>
          <p14:tracePt t="36578" x="4414838" y="1282700"/>
          <p14:tracePt t="36587" x="4449763" y="1160463"/>
          <p14:tracePt t="36591" x="4502150" y="1038225"/>
          <p14:tracePt t="36599" x="4546600" y="915988"/>
          <p14:tracePt t="36605" x="4606925" y="785813"/>
          <p14:tracePt t="36611" x="4641850" y="681038"/>
          <p14:tracePt t="36617" x="4676775" y="576263"/>
          <p14:tracePt t="36624" x="4711700" y="479425"/>
          <p14:tracePt t="36631" x="4746625" y="401638"/>
          <p14:tracePt t="36638" x="4772025" y="339725"/>
          <p14:tracePt t="36644" x="4789488" y="304800"/>
          <p14:tracePt t="36653" x="4806950" y="269875"/>
          <p14:tracePt t="36657" x="4816475" y="244475"/>
          <p14:tracePt t="36663" x="4816475" y="234950"/>
          <p14:tracePt t="36671" x="4816475" y="217488"/>
          <p14:tracePt t="36678" x="4816475" y="209550"/>
          <p14:tracePt t="36684" x="4816475" y="200025"/>
          <p14:tracePt t="36691" x="4816475" y="192088"/>
          <p14:tracePt t="36698" x="4816475" y="182563"/>
          <p14:tracePt t="36703" x="4816475" y="174625"/>
          <p14:tracePt t="36717" x="4799013" y="157163"/>
          <p14:tracePt t="36724" x="4799013" y="147638"/>
          <p14:tracePt t="36730" x="4781550" y="147638"/>
          <p14:tracePt t="36737" x="4772025" y="139700"/>
          <p14:tracePt t="36744" x="4764088" y="130175"/>
          <p14:tracePt t="36750" x="4737100" y="130175"/>
          <p14:tracePt t="36756" x="4729163" y="130175"/>
          <p14:tracePt t="36763" x="4711700" y="130175"/>
          <p14:tracePt t="36770" x="4694238" y="122238"/>
          <p14:tracePt t="36776" x="4676775" y="122238"/>
          <p14:tracePt t="36782" x="4649788" y="112713"/>
          <p14:tracePt t="36790" x="4624388" y="104775"/>
          <p14:tracePt t="36796" x="4606925" y="95250"/>
          <p14:tracePt t="36803" x="4579938" y="95250"/>
          <p14:tracePt t="36809" x="4564063" y="77788"/>
          <p14:tracePt t="36816" x="4537075" y="52388"/>
          <p14:tracePt t="36823" x="4519613" y="42863"/>
          <p14:tracePt t="36829" x="4502150" y="17463"/>
          <p14:tracePt t="36836" x="4494213" y="7938"/>
        </p14:tracePtLst>
      </p14:laserTrace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E1297A0-8633-BD81-8823-E96724E105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공지사항</a:t>
            </a:r>
            <a:endParaRPr lang="en-US" dirty="0"/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2C092FAB-CE37-07AF-E893-E2B61BF301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9694" y="1176108"/>
            <a:ext cx="8644560" cy="5156590"/>
          </a:xfrm>
        </p:spPr>
        <p:txBody>
          <a:bodyPr/>
          <a:lstStyle/>
          <a:p>
            <a:pPr latinLnBrk="0">
              <a:lnSpc>
                <a:spcPct val="150000"/>
              </a:lnSpc>
            </a:pPr>
            <a:r>
              <a:rPr lang="en-US" altLang="ko-KR" sz="2400" b="0" i="0" dirty="0">
                <a:solidFill>
                  <a:srgbClr val="495057"/>
                </a:solidFill>
                <a:effectLst/>
                <a:latin typeface="Noto Sans KR"/>
              </a:rPr>
              <a:t>lab4, lab5, lab6</a:t>
            </a:r>
            <a:r>
              <a:rPr lang="ko-KR" altLang="en-US" sz="2400" b="0" i="0" dirty="0">
                <a:solidFill>
                  <a:srgbClr val="495057"/>
                </a:solidFill>
                <a:effectLst/>
                <a:latin typeface="Noto Sans KR"/>
              </a:rPr>
              <a:t> 실습 일정 변경</a:t>
            </a:r>
            <a:endParaRPr lang="en-US" altLang="ko-KR" sz="2400" b="0" i="0" dirty="0">
              <a:solidFill>
                <a:srgbClr val="495057"/>
              </a:solidFill>
              <a:effectLst/>
              <a:latin typeface="Noto Sans KR"/>
            </a:endParaRPr>
          </a:p>
          <a:p>
            <a:pPr marL="543600" marR="0" lvl="1" indent="-228600" algn="l" defTabSz="914400" rtl="0" eaLnBrk="1" fontAlgn="auto" latinLnBrk="1" hangingPunct="1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prstClr val="black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altLang="ko-KR" dirty="0"/>
              <a:t>lab4</a:t>
            </a:r>
            <a:r>
              <a:rPr lang="ko-KR" altLang="en-US" dirty="0"/>
              <a:t>부터는 분반을 나누어 실습실에서 직접 </a:t>
            </a:r>
            <a:r>
              <a:rPr lang="en-US" altLang="ko-KR" dirty="0"/>
              <a:t>FPGA</a:t>
            </a:r>
            <a:r>
              <a:rPr lang="ko-KR" altLang="en-US" dirty="0"/>
              <a:t>를 다뤄보는 시간을 가짐</a:t>
            </a:r>
            <a:r>
              <a:rPr lang="en-US" altLang="ko-KR" dirty="0"/>
              <a:t>.</a:t>
            </a:r>
          </a:p>
          <a:p>
            <a:pPr marL="543600" marR="0" lvl="1" indent="-228600" algn="l" defTabSz="914400" rtl="0" eaLnBrk="1" fontAlgn="auto" latinLnBrk="1" hangingPunct="1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prstClr val="black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ko-KR" altLang="en-US" dirty="0"/>
              <a:t>기존 </a:t>
            </a:r>
            <a:r>
              <a:rPr lang="en-US" altLang="ko-KR" dirty="0"/>
              <a:t>lab schedule</a:t>
            </a:r>
            <a:r>
              <a:rPr lang="ko-KR" altLang="en-US" dirty="0"/>
              <a:t> </a:t>
            </a:r>
            <a:br>
              <a:rPr lang="en-US" altLang="ko-KR" dirty="0"/>
            </a:br>
            <a:r>
              <a:rPr lang="en-US" altLang="ko-KR" dirty="0"/>
              <a:t>: </a:t>
            </a:r>
            <a:r>
              <a:rPr lang="ko-KR" altLang="en-US" dirty="0"/>
              <a:t>금요일 오후 </a:t>
            </a:r>
            <a:r>
              <a:rPr lang="en-US" altLang="ko-KR" dirty="0"/>
              <a:t>2</a:t>
            </a:r>
            <a:r>
              <a:rPr lang="ko-KR" altLang="en-US" dirty="0"/>
              <a:t>시에 비대면으로 </a:t>
            </a:r>
            <a:r>
              <a:rPr lang="en-US" altLang="ko-KR" dirty="0"/>
              <a:t>lab</a:t>
            </a:r>
            <a:r>
              <a:rPr lang="ko-KR" altLang="en-US" dirty="0"/>
              <a:t>에 대한 설명 </a:t>
            </a:r>
            <a:br>
              <a:rPr lang="en-US" altLang="ko-KR" dirty="0"/>
            </a:br>
            <a:r>
              <a:rPr lang="en-US" altLang="ko-KR" dirty="0"/>
              <a:t>=&gt; </a:t>
            </a:r>
            <a:r>
              <a:rPr lang="ko-KR" altLang="en-US" dirty="0"/>
              <a:t>다음주 수요일 </a:t>
            </a:r>
            <a:r>
              <a:rPr lang="en-US" altLang="ko-KR" dirty="0"/>
              <a:t>23:59</a:t>
            </a:r>
            <a:r>
              <a:rPr lang="ko-KR" altLang="en-US" dirty="0"/>
              <a:t>까지 코드 및 보고서 제출 </a:t>
            </a:r>
            <a:br>
              <a:rPr lang="en-US" altLang="ko-KR" dirty="0"/>
            </a:br>
            <a:r>
              <a:rPr lang="en-US" altLang="ko-KR" dirty="0"/>
              <a:t>=&gt; </a:t>
            </a:r>
            <a:r>
              <a:rPr lang="ko-KR" altLang="en-US" dirty="0"/>
              <a:t>제출한 코드로 각 분반에서 </a:t>
            </a:r>
            <a:r>
              <a:rPr lang="en-US" altLang="ko-KR" dirty="0"/>
              <a:t>FPGA </a:t>
            </a:r>
            <a:r>
              <a:rPr lang="ko-KR" altLang="en-US" dirty="0"/>
              <a:t>실습 진행</a:t>
            </a:r>
            <a:endParaRPr lang="en-US" altLang="ko-KR" dirty="0"/>
          </a:p>
          <a:p>
            <a:pPr marL="543600" marR="0" lvl="1" indent="-228600" algn="l" defTabSz="914400" rtl="0" eaLnBrk="1" fontAlgn="auto" latinLnBrk="1" hangingPunct="1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prstClr val="black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ko-KR" altLang="en-US" dirty="0"/>
              <a:t>바뀐 </a:t>
            </a:r>
            <a:r>
              <a:rPr lang="en-US" altLang="ko-KR" dirty="0"/>
              <a:t>lab schedule</a:t>
            </a:r>
          </a:p>
          <a:p>
            <a:pPr marL="556200" lvl="2" indent="0">
              <a:lnSpc>
                <a:spcPct val="150000"/>
              </a:lnSpc>
              <a:buClr>
                <a:prstClr val="black"/>
              </a:buClr>
              <a:buNone/>
              <a:defRPr/>
            </a:pPr>
            <a:r>
              <a:rPr lang="en-US" altLang="ko-KR" sz="1800" dirty="0"/>
              <a:t>: </a:t>
            </a:r>
            <a:r>
              <a:rPr lang="ko-KR" altLang="en-US" sz="1800" dirty="0"/>
              <a:t>수요일 </a:t>
            </a:r>
            <a:r>
              <a:rPr lang="en-US" altLang="ko-KR" sz="1800" dirty="0" err="1"/>
              <a:t>plms</a:t>
            </a:r>
            <a:r>
              <a:rPr lang="ko-KR" altLang="en-US" sz="1800" dirty="0"/>
              <a:t>에 </a:t>
            </a:r>
            <a:r>
              <a:rPr lang="ko-KR" altLang="en-US" sz="1800" dirty="0" err="1"/>
              <a:t>업로드되는</a:t>
            </a:r>
            <a:r>
              <a:rPr lang="ko-KR" altLang="en-US" sz="1800" dirty="0"/>
              <a:t> 실습 설명에 대한 녹화 영상을 각자 확인</a:t>
            </a:r>
            <a:br>
              <a:rPr lang="en-US" altLang="ko-KR" sz="1800" dirty="0"/>
            </a:br>
            <a:r>
              <a:rPr lang="en-US" altLang="ko-KR" sz="1800" dirty="0"/>
              <a:t>=&gt; </a:t>
            </a:r>
            <a:r>
              <a:rPr lang="ko-KR" altLang="en-US" sz="1800" dirty="0"/>
              <a:t>다음주 수요일 </a:t>
            </a:r>
            <a:r>
              <a:rPr lang="en-US" altLang="ko-KR" sz="1800" dirty="0"/>
              <a:t>18:00</a:t>
            </a:r>
            <a:r>
              <a:rPr lang="ko-KR" altLang="en-US" sz="1800" dirty="0"/>
              <a:t>까지 코드 및 보고서 제출</a:t>
            </a:r>
            <a:br>
              <a:rPr lang="en-US" altLang="ko-KR" sz="1800" dirty="0"/>
            </a:br>
            <a:r>
              <a:rPr lang="en-US" altLang="ko-KR" sz="1800" dirty="0"/>
              <a:t>=&gt; </a:t>
            </a:r>
            <a:r>
              <a:rPr lang="ko-KR" altLang="en-US" sz="1800" dirty="0"/>
              <a:t>제출한 코드로 각 분반에서 </a:t>
            </a:r>
            <a:r>
              <a:rPr lang="en-US" altLang="ko-KR" sz="1800" dirty="0"/>
              <a:t>FPGA </a:t>
            </a:r>
            <a:r>
              <a:rPr lang="ko-KR" altLang="en-US" sz="1800" dirty="0"/>
              <a:t>실습 진행</a:t>
            </a:r>
            <a:endParaRPr lang="en-US" altLang="ko-KR" sz="1800" dirty="0"/>
          </a:p>
        </p:txBody>
      </p:sp>
      <p:pic>
        <p:nvPicPr>
          <p:cNvPr id="56" name="오디오 55">
            <a:hlinkClick r:id="" action="ppaction://media"/>
            <a:extLst>
              <a:ext uri="{FF2B5EF4-FFF2-40B4-BE49-F238E27FC236}">
                <a16:creationId xmlns:a16="http://schemas.microsoft.com/office/drawing/2014/main" id="{CC1ABC0D-702A-9C82-F317-11645D61A41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61075" t="-161075" r="-161075" b="-16107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5865778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9503"/>
    </mc:Choice>
    <mc:Fallback>
      <p:transition spd="slow" advTm="795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6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187DEE6-1AE1-00B1-7BAC-41B85FF1A6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atinLnBrk="0"/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이진수 덧셈에 사용하는 반가산기와 전가산기의 기능을 이해하고 회로를 구성한 후</a:t>
            </a:r>
            <a:r>
              <a:rPr lang="en-US" altLang="ko-KR" dirty="0"/>
              <a:t>, </a:t>
            </a:r>
            <a:r>
              <a:rPr lang="ko-KR" altLang="en-US" dirty="0"/>
              <a:t>이를 사용해 덧셈</a:t>
            </a:r>
            <a:r>
              <a:rPr lang="en-US" altLang="ko-KR" dirty="0"/>
              <a:t>, </a:t>
            </a:r>
            <a:r>
              <a:rPr lang="ko-KR" altLang="en-US" dirty="0"/>
              <a:t>뺄셈</a:t>
            </a:r>
            <a:r>
              <a:rPr lang="en-US" altLang="ko-KR" dirty="0"/>
              <a:t>, </a:t>
            </a:r>
            <a:r>
              <a:rPr lang="ko-KR" altLang="en-US" dirty="0"/>
              <a:t>곱셈 회로를 구성한다</a:t>
            </a:r>
            <a:r>
              <a:rPr lang="en-US" altLang="ko-KR" dirty="0"/>
              <a:t>. </a:t>
            </a:r>
            <a:r>
              <a:rPr lang="ko-KR" altLang="en-US" dirty="0"/>
              <a:t>자세한 학습 </a:t>
            </a:r>
            <a:br>
              <a:rPr lang="en-US" altLang="ko-KR" dirty="0"/>
            </a:br>
            <a:r>
              <a:rPr lang="ko-KR" altLang="en-US" dirty="0"/>
              <a:t>목표는 다음과 같다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반가산기와 전가산기 구현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5-bit </a:t>
            </a:r>
            <a:r>
              <a:rPr lang="ko-KR" altLang="en-US" dirty="0"/>
              <a:t>리플 가산기</a:t>
            </a:r>
            <a:r>
              <a:rPr lang="en-US" altLang="ko-KR" dirty="0"/>
              <a:t>/</a:t>
            </a:r>
            <a:r>
              <a:rPr lang="ko-KR" altLang="en-US" dirty="0" err="1"/>
              <a:t>감산기</a:t>
            </a:r>
            <a:r>
              <a:rPr lang="ko-KR" altLang="en-US" dirty="0"/>
              <a:t> 구현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5x3 </a:t>
            </a:r>
            <a:r>
              <a:rPr lang="ko-KR" altLang="en-US" dirty="0"/>
              <a:t>이진 </a:t>
            </a:r>
            <a:r>
              <a:rPr lang="ko-KR" altLang="en-US" dirty="0" err="1"/>
              <a:t>곱셈기</a:t>
            </a:r>
            <a:r>
              <a:rPr lang="ko-KR" altLang="en-US" dirty="0"/>
              <a:t> 구현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테스트 벤치를 이용한 회로 검증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E1297A0-8633-BD81-8823-E96724E105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개요</a:t>
            </a:r>
            <a:endParaRPr lang="en-US" dirty="0"/>
          </a:p>
        </p:txBody>
      </p:sp>
      <p:pic>
        <p:nvPicPr>
          <p:cNvPr id="6" name="오디오 5">
            <a:hlinkClick r:id="" action="ppaction://media"/>
            <a:extLst>
              <a:ext uri="{FF2B5EF4-FFF2-40B4-BE49-F238E27FC236}">
                <a16:creationId xmlns:a16="http://schemas.microsoft.com/office/drawing/2014/main" id="{8482F2C0-0C5A-A398-96F0-CEF29EC8C8C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61075" t="-161075" r="-161075" b="-16107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4407786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390"/>
    </mc:Choice>
    <mc:Fallback>
      <p:transition spd="slow" advTm="233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187DEE6-1AE1-00B1-7BAC-41B85FF1A6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atinLnBrk="0"/>
            <a:endParaRPr lang="en-US" altLang="ko-KR" dirty="0"/>
          </a:p>
          <a:p>
            <a:pPr latinLnBrk="0"/>
            <a:r>
              <a:rPr lang="ko-KR" altLang="en-US" dirty="0"/>
              <a:t>반가산기 </a:t>
            </a:r>
            <a:r>
              <a:rPr lang="en-US" altLang="ko-KR" dirty="0"/>
              <a:t>(Half adder)</a:t>
            </a:r>
          </a:p>
          <a:p>
            <a:pPr marL="0" indent="0" latinLnBrk="0">
              <a:buNone/>
            </a:pPr>
            <a:r>
              <a:rPr lang="en-US" altLang="ko-KR" dirty="0"/>
              <a:t>: </a:t>
            </a:r>
            <a:r>
              <a:rPr lang="ko-KR" altLang="en-US" dirty="0"/>
              <a:t>반가산기는 </a:t>
            </a:r>
            <a:r>
              <a:rPr lang="en-US" altLang="ko-KR" dirty="0"/>
              <a:t>1-bit </a:t>
            </a:r>
            <a:r>
              <a:rPr lang="ko-KR" altLang="en-US" dirty="0"/>
              <a:t>이진수 두 개를 입력 받아 합과 </a:t>
            </a:r>
            <a:r>
              <a:rPr lang="en-US" altLang="ko-KR" dirty="0"/>
              <a:t>Carry (</a:t>
            </a:r>
            <a:r>
              <a:rPr lang="ko-KR" altLang="en-US" dirty="0"/>
              <a:t>올림</a:t>
            </a:r>
            <a:r>
              <a:rPr lang="en-US" altLang="ko-KR" dirty="0"/>
              <a:t>) out</a:t>
            </a:r>
            <a:r>
              <a:rPr lang="ko-KR" altLang="en-US" dirty="0"/>
              <a:t>을 출력한다</a:t>
            </a:r>
            <a:r>
              <a:rPr lang="en-US" altLang="ko-KR" dirty="0"/>
              <a:t>.</a:t>
            </a:r>
          </a:p>
          <a:p>
            <a:pPr marL="0" indent="0" latinLnBrk="0">
              <a:buNone/>
            </a:pPr>
            <a:endParaRPr lang="en-US" altLang="ko-KR" dirty="0"/>
          </a:p>
          <a:p>
            <a:pPr latinLnBrk="0"/>
            <a:r>
              <a:rPr lang="ko-KR" altLang="en-US" dirty="0"/>
              <a:t>전가산기 </a:t>
            </a:r>
            <a:r>
              <a:rPr lang="en-US" altLang="ko-KR" dirty="0"/>
              <a:t>(Full adder)</a:t>
            </a:r>
          </a:p>
          <a:p>
            <a:pPr marL="0" indent="0" latinLnBrk="0">
              <a:buNone/>
            </a:pPr>
            <a:r>
              <a:rPr lang="en-US" dirty="0"/>
              <a:t>: </a:t>
            </a:r>
            <a:r>
              <a:rPr lang="ko-KR" altLang="en-US" dirty="0"/>
              <a:t>전가산기는 </a:t>
            </a:r>
            <a:r>
              <a:rPr lang="en-US" altLang="ko-KR" dirty="0"/>
              <a:t>1-bit </a:t>
            </a:r>
            <a:r>
              <a:rPr lang="ko-KR" altLang="en-US" dirty="0"/>
              <a:t>이진수 두 개와 이전 가산기의 </a:t>
            </a:r>
            <a:r>
              <a:rPr lang="en-US" altLang="ko-KR" dirty="0"/>
              <a:t>Carry in</a:t>
            </a:r>
            <a:r>
              <a:rPr lang="ko-KR" altLang="en-US" dirty="0"/>
              <a:t>을 입력 받아 합과 </a:t>
            </a:r>
            <a:r>
              <a:rPr lang="en-US" altLang="ko-KR" dirty="0"/>
              <a:t>Carry out</a:t>
            </a:r>
            <a:r>
              <a:rPr lang="ko-KR" altLang="en-US" dirty="0"/>
              <a:t>을 출력한다</a:t>
            </a:r>
            <a:r>
              <a:rPr lang="en-US" altLang="ko-KR" dirty="0"/>
              <a:t>. </a:t>
            </a:r>
            <a:r>
              <a:rPr lang="ko-KR" altLang="en-US" dirty="0"/>
              <a:t>두 개의 반가산기를 사용해 구현할 수 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E1297A0-8633-BD81-8823-E96724E105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이론적 배경 </a:t>
            </a:r>
            <a:r>
              <a:rPr lang="en-US" altLang="ko-KR" dirty="0"/>
              <a:t>– </a:t>
            </a:r>
            <a:r>
              <a:rPr lang="ko-KR" altLang="en-US" dirty="0"/>
              <a:t>반가산기 </a:t>
            </a:r>
            <a:r>
              <a:rPr lang="en-US" altLang="ko-KR" dirty="0"/>
              <a:t>/ </a:t>
            </a:r>
            <a:r>
              <a:rPr lang="ko-KR" altLang="en-US" dirty="0"/>
              <a:t>전가산기</a:t>
            </a:r>
            <a:endParaRPr lang="en-US" dirty="0"/>
          </a:p>
        </p:txBody>
      </p:sp>
      <p:pic>
        <p:nvPicPr>
          <p:cNvPr id="17" name="오디오 16">
            <a:hlinkClick r:id="" action="ppaction://media"/>
            <a:extLst>
              <a:ext uri="{FF2B5EF4-FFF2-40B4-BE49-F238E27FC236}">
                <a16:creationId xmlns:a16="http://schemas.microsoft.com/office/drawing/2014/main" id="{39A920FE-928F-E38B-2A86-F487338FF22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61075" t="-161075" r="-161075" b="-16107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584909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064"/>
    </mc:Choice>
    <mc:Fallback>
      <p:transition spd="slow" advTm="240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187DEE6-1AE1-00B1-7BAC-41B85FF1A6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0660" y="3429000"/>
            <a:ext cx="8644560" cy="2707106"/>
          </a:xfrm>
        </p:spPr>
        <p:txBody>
          <a:bodyPr/>
          <a:lstStyle/>
          <a:p>
            <a:r>
              <a:rPr lang="en-US" altLang="ko-KR" sz="1600" dirty="0"/>
              <a:t>N-bit </a:t>
            </a:r>
            <a:r>
              <a:rPr lang="ko-KR" altLang="en-US" sz="1600" dirty="0"/>
              <a:t>가산기는 </a:t>
            </a:r>
            <a:r>
              <a:rPr lang="en-US" altLang="ko-KR" sz="1600" dirty="0"/>
              <a:t>N-bit </a:t>
            </a:r>
            <a:r>
              <a:rPr lang="ko-KR" altLang="en-US" sz="1600" dirty="0"/>
              <a:t>이진수 두 개를 더하여 </a:t>
            </a:r>
            <a:r>
              <a:rPr lang="en-US" altLang="ko-KR" sz="1600" dirty="0"/>
              <a:t>N-bit </a:t>
            </a:r>
            <a:r>
              <a:rPr lang="ko-KR" altLang="en-US" sz="1600" dirty="0"/>
              <a:t>덧셈 결과와 </a:t>
            </a:r>
            <a:r>
              <a:rPr lang="en-US" altLang="ko-KR" sz="1600" dirty="0"/>
              <a:t>Carry out</a:t>
            </a:r>
            <a:r>
              <a:rPr lang="ko-KR" altLang="en-US" sz="1600" dirty="0"/>
              <a:t>을 출력한다</a:t>
            </a:r>
            <a:r>
              <a:rPr lang="en-US" altLang="ko-KR" sz="1600" dirty="0"/>
              <a:t>. </a:t>
            </a:r>
            <a:br>
              <a:rPr lang="en-US" altLang="ko-KR" sz="1600" dirty="0"/>
            </a:br>
            <a:r>
              <a:rPr lang="en-US" altLang="ko-KR" sz="1600" dirty="0"/>
              <a:t>N-bit </a:t>
            </a:r>
            <a:r>
              <a:rPr lang="ko-KR" altLang="en-US" sz="1600" dirty="0"/>
              <a:t>가산기는 다양한 방법으로 구현할 수 있는데</a:t>
            </a:r>
            <a:r>
              <a:rPr lang="en-US" altLang="ko-KR" sz="1600" dirty="0"/>
              <a:t>, </a:t>
            </a:r>
            <a:r>
              <a:rPr lang="ko-KR" altLang="en-US" sz="1600" dirty="0"/>
              <a:t>그중 하나로 </a:t>
            </a:r>
            <a:r>
              <a:rPr lang="en-US" altLang="ko-KR" sz="1600" dirty="0"/>
              <a:t>N-bit </a:t>
            </a:r>
            <a:r>
              <a:rPr lang="ko-KR" altLang="en-US" sz="1600" dirty="0"/>
              <a:t>리플 가산기가 있다</a:t>
            </a:r>
            <a:r>
              <a:rPr lang="en-US" altLang="ko-KR" sz="1600" dirty="0"/>
              <a:t>.</a:t>
            </a:r>
          </a:p>
          <a:p>
            <a:r>
              <a:rPr lang="en-US" altLang="ko-KR" sz="1600" dirty="0"/>
              <a:t>N-bit </a:t>
            </a:r>
            <a:r>
              <a:rPr lang="ko-KR" altLang="en-US" sz="1600" dirty="0"/>
              <a:t>리플 가산기는 </a:t>
            </a:r>
            <a:r>
              <a:rPr lang="en-US" altLang="ko-KR" sz="1600" dirty="0"/>
              <a:t>N</a:t>
            </a:r>
            <a:r>
              <a:rPr lang="ko-KR" altLang="en-US" sz="1600" dirty="0"/>
              <a:t>개의 전가산기를 순차적으로 이어 구현한다</a:t>
            </a:r>
            <a:r>
              <a:rPr lang="en-US" altLang="ko-KR" sz="1600" dirty="0"/>
              <a:t>. N</a:t>
            </a:r>
            <a:r>
              <a:rPr lang="ko-KR" altLang="en-US" sz="1600" dirty="0"/>
              <a:t>개의 전가산기는 </a:t>
            </a:r>
            <a:br>
              <a:rPr lang="en-US" altLang="ko-KR" sz="1600" dirty="0"/>
            </a:br>
            <a:r>
              <a:rPr lang="ko-KR" altLang="en-US" sz="1600" dirty="0"/>
              <a:t>각각 </a:t>
            </a:r>
            <a:r>
              <a:rPr lang="en-US" altLang="ko-KR" sz="1600" dirty="0"/>
              <a:t>N-bit </a:t>
            </a:r>
            <a:r>
              <a:rPr lang="ko-KR" altLang="en-US" sz="1600" dirty="0"/>
              <a:t>중 한 자릿수의 연산을 맡는다</a:t>
            </a:r>
            <a:r>
              <a:rPr lang="en-US" altLang="ko-KR" sz="1600" dirty="0"/>
              <a:t>. </a:t>
            </a:r>
            <a:r>
              <a:rPr lang="ko-KR" altLang="en-US" sz="1600" dirty="0"/>
              <a:t>이때 </a:t>
            </a:r>
            <a:r>
              <a:rPr lang="en-US" altLang="ko-KR" sz="1600" dirty="0"/>
              <a:t>k</a:t>
            </a:r>
            <a:r>
              <a:rPr lang="ko-KR" altLang="en-US" sz="1600" dirty="0"/>
              <a:t>번째 자릿수를 계산하는 전가산기의 </a:t>
            </a:r>
            <a:r>
              <a:rPr lang="en-US" altLang="ko-KR" sz="1600" dirty="0"/>
              <a:t>Carry out</a:t>
            </a:r>
            <a:r>
              <a:rPr lang="ko-KR" altLang="en-US" sz="1600" dirty="0"/>
              <a:t>이 </a:t>
            </a:r>
            <a:r>
              <a:rPr lang="en-US" altLang="ko-KR" sz="1600" dirty="0"/>
              <a:t>k+1</a:t>
            </a:r>
            <a:r>
              <a:rPr lang="ko-KR" altLang="en-US" sz="1600" dirty="0"/>
              <a:t>번째 자릿수를 담당하는 전가산기의 </a:t>
            </a:r>
            <a:r>
              <a:rPr lang="en-US" altLang="ko-KR" sz="1600" dirty="0"/>
              <a:t>Carry in</a:t>
            </a:r>
            <a:r>
              <a:rPr lang="ko-KR" altLang="en-US" sz="1600" dirty="0"/>
              <a:t>에 연결되어 가장 낮은 자릿수부터 가장 높은 자릿수까지 </a:t>
            </a:r>
            <a:r>
              <a:rPr lang="en-US" altLang="ko-KR" sz="1600" dirty="0"/>
              <a:t>Carry</a:t>
            </a:r>
            <a:r>
              <a:rPr lang="ko-KR" altLang="en-US" sz="1600" dirty="0"/>
              <a:t>가 순차적으로 전파된다</a:t>
            </a:r>
            <a:r>
              <a:rPr lang="en-US" altLang="ko-KR" sz="1600" dirty="0"/>
              <a:t>. </a:t>
            </a:r>
            <a:r>
              <a:rPr lang="ko-KR" altLang="en-US" sz="1600" dirty="0"/>
              <a:t>이러한 순차적인 연결 구조로 인해 낮은 자릿수의 연산이 끝나 </a:t>
            </a:r>
            <a:r>
              <a:rPr lang="en-US" altLang="ko-KR" sz="1600" dirty="0"/>
              <a:t>Carry out</a:t>
            </a:r>
            <a:r>
              <a:rPr lang="ko-KR" altLang="en-US" sz="1600" dirty="0"/>
              <a:t>이 결정되어야 높은 자릿수의 연산을 시작할 수 있다</a:t>
            </a:r>
            <a:r>
              <a:rPr lang="en-US" altLang="ko-KR" sz="1600" dirty="0"/>
              <a:t>.</a:t>
            </a:r>
          </a:p>
          <a:p>
            <a:r>
              <a:rPr lang="en-US" altLang="ko-KR" sz="1600" dirty="0"/>
              <a:t>A-B </a:t>
            </a:r>
            <a:r>
              <a:rPr lang="ko-KR" altLang="en-US" sz="1600" dirty="0"/>
              <a:t>꼴의 뺄셈은 </a:t>
            </a:r>
            <a:r>
              <a:rPr lang="en-US" altLang="ko-KR" sz="1600" dirty="0"/>
              <a:t>A+(-B) </a:t>
            </a:r>
            <a:r>
              <a:rPr lang="ko-KR" altLang="en-US" sz="1600" dirty="0"/>
              <a:t>꼴의 덧셈으로 나타낼 수 있다</a:t>
            </a:r>
            <a:r>
              <a:rPr lang="en-US" altLang="ko-KR" sz="1600" dirty="0"/>
              <a:t>. </a:t>
            </a:r>
            <a:r>
              <a:rPr lang="ko-KR" altLang="en-US" sz="1600" dirty="0"/>
              <a:t>이러한 성질과 </a:t>
            </a:r>
            <a:r>
              <a:rPr lang="en-US" altLang="ko-KR" sz="1600" dirty="0"/>
              <a:t>2</a:t>
            </a:r>
            <a:r>
              <a:rPr lang="ko-KR" altLang="en-US" sz="1600" dirty="0"/>
              <a:t>의 보수</a:t>
            </a:r>
            <a:br>
              <a:rPr lang="en-US" altLang="ko-KR" sz="1600" dirty="0"/>
            </a:br>
            <a:r>
              <a:rPr lang="en-US" altLang="ko-KR" sz="1600" dirty="0"/>
              <a:t>(2’s complement)</a:t>
            </a:r>
            <a:r>
              <a:rPr lang="ko-KR" altLang="en-US" sz="1600" dirty="0"/>
              <a:t>를 활용하면 </a:t>
            </a:r>
            <a:r>
              <a:rPr lang="en-US" altLang="ko-KR" sz="1600" dirty="0"/>
              <a:t>N-bit </a:t>
            </a:r>
            <a:r>
              <a:rPr lang="ko-KR" altLang="en-US" sz="1600" dirty="0"/>
              <a:t>가산기를 사용해 감산기를 간단히 구현할 수 있다</a:t>
            </a:r>
            <a:r>
              <a:rPr lang="en-US" altLang="ko-KR" sz="1600" dirty="0"/>
              <a:t>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E1297A0-8633-BD81-8823-E96724E105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800" dirty="0"/>
              <a:t>이론적 배경 </a:t>
            </a:r>
            <a:r>
              <a:rPr lang="en-US" altLang="ko-KR" sz="2800" dirty="0"/>
              <a:t>– N-bit </a:t>
            </a:r>
            <a:r>
              <a:rPr lang="ko-KR" altLang="en-US" sz="2800" dirty="0"/>
              <a:t>리플 가산기 </a:t>
            </a:r>
            <a:r>
              <a:rPr lang="en-US" altLang="ko-KR" sz="2800" dirty="0"/>
              <a:t>/ </a:t>
            </a:r>
            <a:r>
              <a:rPr lang="ko-KR" altLang="en-US" sz="2800" dirty="0" err="1"/>
              <a:t>감산기</a:t>
            </a:r>
            <a:endParaRPr lang="en-US" sz="28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E2EE8CD-CD99-4A7C-91BD-B6634E7914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8451" y="1111251"/>
            <a:ext cx="6167097" cy="2147098"/>
          </a:xfrm>
          <a:prstGeom prst="rect">
            <a:avLst/>
          </a:prstGeom>
        </p:spPr>
      </p:pic>
      <p:pic>
        <p:nvPicPr>
          <p:cNvPr id="7" name="오디오 6">
            <a:hlinkClick r:id="" action="ppaction://media"/>
            <a:extLst>
              <a:ext uri="{FF2B5EF4-FFF2-40B4-BE49-F238E27FC236}">
                <a16:creationId xmlns:a16="http://schemas.microsoft.com/office/drawing/2014/main" id="{6BACE2B3-AD21-9C68-8B05-2D38BB5DEE9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7210518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1549"/>
    </mc:Choice>
    <mc:Fallback>
      <p:transition spd="slow" advTm="715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1193" x="4772025" y="34925"/>
          <p14:tracePt t="31201" x="4781550" y="69850"/>
          <p14:tracePt t="31207" x="4781550" y="104775"/>
          <p14:tracePt t="31213" x="4781550" y="122238"/>
          <p14:tracePt t="31220" x="4789488" y="174625"/>
          <p14:tracePt t="31226" x="4799013" y="182563"/>
          <p14:tracePt t="31233" x="4799013" y="209550"/>
          <p14:tracePt t="31241" x="4806950" y="234950"/>
          <p14:tracePt t="31247" x="4806950" y="252413"/>
          <p14:tracePt t="31253" x="4816475" y="279400"/>
          <p14:tracePt t="31260" x="4816475" y="296863"/>
          <p14:tracePt t="31274" x="4816475" y="322263"/>
          <p14:tracePt t="31279" x="4816475" y="331788"/>
          <p14:tracePt t="31287" x="4824413" y="349250"/>
          <p14:tracePt t="31294" x="4833938" y="374650"/>
          <p14:tracePt t="31300" x="4841875" y="409575"/>
          <p14:tracePt t="31308" x="4841875" y="427038"/>
          <p14:tracePt t="31312" x="4859338" y="479425"/>
          <p14:tracePt t="31320" x="4868863" y="523875"/>
          <p14:tracePt t="31326" x="4894263" y="576263"/>
          <p14:tracePt t="31332" x="4903788" y="619125"/>
          <p14:tracePt t="31339" x="4911725" y="671513"/>
          <p14:tracePt t="31346" x="4921250" y="698500"/>
          <p14:tracePt t="31353" x="4929188" y="723900"/>
          <p14:tracePt t="31359" x="4938713" y="758825"/>
          <p14:tracePt t="31365" x="4938713" y="776288"/>
          <p14:tracePt t="31372" x="4956175" y="793750"/>
          <p14:tracePt t="31378" x="4964113" y="803275"/>
          <p14:tracePt t="31386" x="4964113" y="828675"/>
          <p14:tracePt t="31391" x="4973638" y="846138"/>
          <p14:tracePt t="31398" x="4973638" y="855663"/>
          <p14:tracePt t="31405" x="4981575" y="873125"/>
          <p14:tracePt t="31412" x="4991100" y="898525"/>
          <p14:tracePt t="31426" x="5008563" y="942975"/>
          <p14:tracePt t="31430" x="5008563" y="968375"/>
          <p14:tracePt t="31437" x="5026025" y="1003300"/>
          <p14:tracePt t="31444" x="5033963" y="1030288"/>
          <p14:tracePt t="31452" x="5043488" y="1082675"/>
          <p14:tracePt t="31457" x="5051425" y="1117600"/>
          <p14:tracePt t="31463" x="5060950" y="1150938"/>
          <p14:tracePt t="31471" x="5068888" y="1185863"/>
          <p14:tracePt t="31477" x="5078413" y="1220788"/>
          <p14:tracePt t="31492" x="5086350" y="1247775"/>
          <p14:tracePt t="31499" x="5086350" y="1255713"/>
          <p14:tracePt t="31506" x="5095875" y="1265238"/>
          <p14:tracePt t="31514" x="5095875" y="1282700"/>
          <p14:tracePt t="31525" x="5095875" y="1290638"/>
          <p14:tracePt t="31537" x="5095875" y="1300163"/>
          <p14:tracePt t="31550" x="5095875" y="1308100"/>
          <p14:tracePt t="31557" x="5095875" y="1317625"/>
          <p14:tracePt t="31576" x="5095875" y="1325563"/>
          <p14:tracePt t="31585" x="5103813" y="1335088"/>
          <p14:tracePt t="31595" x="5103813" y="1343025"/>
          <p14:tracePt t="31598" x="5103813" y="1352550"/>
          <p14:tracePt t="31604" x="5103813" y="1360488"/>
          <p14:tracePt t="31610" x="5103813" y="1370013"/>
          <p14:tracePt t="31617" x="5113338" y="1387475"/>
          <p14:tracePt t="31626" x="5113338" y="1404938"/>
          <p14:tracePt t="31634" x="5121275" y="1430338"/>
          <p14:tracePt t="31642" x="5121275" y="1439863"/>
          <p14:tracePt t="31648" x="5130800" y="1465263"/>
          <p14:tracePt t="31655" x="5130800" y="1482725"/>
          <p14:tracePt t="31661" x="5138738" y="1500188"/>
          <p14:tracePt t="31668" x="5138738" y="1517650"/>
          <p14:tracePt t="31674" x="5138738" y="1544638"/>
          <p14:tracePt t="31682" x="5138738" y="1562100"/>
          <p14:tracePt t="31688" x="5138738" y="1579563"/>
          <p14:tracePt t="31695" x="5148263" y="1597025"/>
          <p14:tracePt t="31701" x="5148263" y="1614488"/>
          <p14:tracePt t="31709" x="5148263" y="1631950"/>
          <p14:tracePt t="31714" x="5148263" y="1649413"/>
          <p14:tracePt t="31722" x="5156200" y="1666875"/>
          <p14:tracePt t="31727" x="5165725" y="1684338"/>
          <p14:tracePt t="31734" x="5165725" y="1701800"/>
          <p14:tracePt t="31743" x="5173663" y="1709738"/>
          <p14:tracePt t="31749" x="5173663" y="1719263"/>
          <p14:tracePt t="31756" x="5173663" y="1727200"/>
          <p14:tracePt t="31769" x="5173663" y="1736725"/>
          <p14:tracePt t="31782" x="5173663" y="1744663"/>
          <p14:tracePt t="31788" x="5173663" y="1754188"/>
          <p14:tracePt t="31812" x="5173663" y="1762125"/>
          <p14:tracePt t="31815" x="5173663" y="1779588"/>
          <p14:tracePt t="31827" x="5173663" y="1789113"/>
          <p14:tracePt t="31833" x="5173663" y="1797050"/>
          <p14:tracePt t="31847" x="5173663" y="1824038"/>
          <p14:tracePt t="31853" x="5173663" y="1831975"/>
          <p14:tracePt t="31859" x="5173663" y="1849438"/>
          <p14:tracePt t="31868" x="5173663" y="1866900"/>
          <p14:tracePt t="31881" x="5173663" y="1884363"/>
          <p14:tracePt t="31887" x="5173663" y="1893888"/>
          <p14:tracePt t="31893" x="5173663" y="1901825"/>
          <p14:tracePt t="31900" x="5173663" y="1919288"/>
          <p14:tracePt t="31909" x="5173663" y="1928813"/>
          <p14:tracePt t="31914" x="5173663" y="1936750"/>
          <p14:tracePt t="31919" x="5173663" y="1946275"/>
          <p14:tracePt t="31925" x="5165725" y="1963738"/>
          <p14:tracePt t="31933" x="5165725" y="1981200"/>
          <p14:tracePt t="31938" x="5156200" y="1981200"/>
          <p14:tracePt t="31945" x="5156200" y="1998663"/>
          <p14:tracePt t="31952" x="5148263" y="2016125"/>
          <p14:tracePt t="31964" x="5148263" y="2033588"/>
          <p14:tracePt t="31971" x="5148263" y="2041525"/>
          <p14:tracePt t="31985" x="5138738" y="2051050"/>
          <p14:tracePt t="31998" x="5138738" y="2058988"/>
          <p14:tracePt t="32011" x="5130800" y="2058988"/>
          <p14:tracePt t="32018" x="5130800" y="2068513"/>
          <p14:tracePt t="32024" x="5121275" y="2076450"/>
          <p14:tracePt t="32031" x="5113338" y="2085975"/>
          <p14:tracePt t="32051" x="5095875" y="2103438"/>
          <p14:tracePt t="32058" x="5086350" y="2103438"/>
          <p14:tracePt t="32064" x="5086350" y="2111375"/>
          <p14:tracePt t="32070" x="5078413" y="2111375"/>
          <p14:tracePt t="32076" x="5068888" y="2120900"/>
          <p14:tracePt t="32090" x="5060950" y="2120900"/>
          <p14:tracePt t="32096" x="5043488" y="2120900"/>
          <p14:tracePt t="32103" x="5043488" y="2128838"/>
          <p14:tracePt t="32109" x="5043488" y="2138363"/>
          <p14:tracePt t="32117" x="5033963" y="2138363"/>
          <p14:tracePt t="32126" x="5026025" y="2138363"/>
          <p14:tracePt t="32135" x="5016500" y="2138363"/>
          <p14:tracePt t="32142" x="5008563" y="2146300"/>
          <p14:tracePt t="32161" x="4999038" y="2155825"/>
          <p14:tracePt t="32172" x="4991100" y="2155825"/>
          <p14:tracePt t="32179" x="4981575" y="2155825"/>
          <p14:tracePt t="32191" x="4973638" y="2163763"/>
          <p14:tracePt t="32203" x="4964113" y="2173288"/>
          <p14:tracePt t="32208" x="4956175" y="2173288"/>
          <p14:tracePt t="32230" x="4946650" y="2173288"/>
          <p14:tracePt t="32236" x="4938713" y="2181225"/>
          <p14:tracePt t="32249" x="4938713" y="2190750"/>
          <p14:tracePt t="32257" x="4929188" y="2190750"/>
          <p14:tracePt t="32262" x="4921250" y="2190750"/>
          <p14:tracePt t="32269" x="4911725" y="2190750"/>
          <p14:tracePt t="32281" x="4903788" y="2190750"/>
          <p14:tracePt t="32287" x="4903788" y="2198688"/>
          <p14:tracePt t="32295" x="4894263" y="2198688"/>
          <p14:tracePt t="32308" x="4886325" y="2198688"/>
          <p14:tracePt t="32314" x="4876800" y="2198688"/>
          <p14:tracePt t="32320" x="4868863" y="2198688"/>
          <p14:tracePt t="32340" x="4859338" y="2198688"/>
          <p14:tracePt t="32346" x="4851400" y="2198688"/>
          <p14:tracePt t="32360" x="4841875" y="2208213"/>
          <p14:tracePt t="32366" x="4833938" y="2208213"/>
          <p14:tracePt t="32387" x="4824413" y="2208213"/>
          <p14:tracePt t="32400" x="4816475" y="2208213"/>
          <p14:tracePt t="32408" x="4806950" y="2208213"/>
          <p14:tracePt t="32413" x="4806950" y="2216150"/>
          <p14:tracePt t="32420" x="4799013" y="2216150"/>
          <p14:tracePt t="32441" x="4789488" y="2216150"/>
          <p14:tracePt t="32446" x="4772025" y="2216150"/>
          <p14:tracePt t="32452" x="4764088" y="2216150"/>
          <p14:tracePt t="32466" x="4754563" y="2216150"/>
          <p14:tracePt t="32474" x="4746625" y="2216150"/>
          <p14:tracePt t="32479" x="4737100" y="2216150"/>
          <p14:tracePt t="32492" x="4719638" y="2216150"/>
          <p14:tracePt t="32499" x="4711700" y="2216150"/>
          <p14:tracePt t="32511" x="4702175" y="2216150"/>
          <p14:tracePt t="32527" x="4694238" y="2225675"/>
          <p14:tracePt t="32543" x="4684713" y="2225675"/>
          <p14:tracePt t="32560" x="4676775" y="2225675"/>
          <p14:tracePt t="32572" x="4667250" y="2225675"/>
          <p14:tracePt t="32598" x="4659313" y="2225675"/>
          <p14:tracePt t="35472" x="4649788" y="2225675"/>
          <p14:tracePt t="35492" x="4649788" y="2216150"/>
          <p14:tracePt t="35496" x="4641850" y="2216150"/>
          <p14:tracePt t="35503" x="4641850" y="2208213"/>
          <p14:tracePt t="35529" x="4641850" y="2198688"/>
          <p14:tracePt t="35537" x="4632325" y="2190750"/>
          <p14:tracePt t="35542" x="4632325" y="2181225"/>
          <p14:tracePt t="35549" x="4624388" y="2181225"/>
          <p14:tracePt t="35555" x="4624388" y="2173288"/>
          <p14:tracePt t="35569" x="4624388" y="2163763"/>
          <p14:tracePt t="35582" x="4624388" y="2155825"/>
          <p14:tracePt t="35595" x="4624388" y="2138363"/>
          <p14:tracePt t="35609" x="4624388" y="2128838"/>
          <p14:tracePt t="35615" x="4624388" y="2120900"/>
          <p14:tracePt t="35627" x="4624388" y="2103438"/>
          <p14:tracePt t="35633" x="4624388" y="2093913"/>
          <p14:tracePt t="35650" x="4624388" y="2076450"/>
          <p14:tracePt t="35656" x="4624388" y="2068513"/>
          <p14:tracePt t="35671" x="4624388" y="2051050"/>
          <p14:tracePt t="35677" x="4624388" y="2041525"/>
          <p14:tracePt t="35683" x="4624388" y="2033588"/>
          <p14:tracePt t="35689" x="4624388" y="2006600"/>
          <p14:tracePt t="35695" x="4624388" y="1998663"/>
          <p14:tracePt t="35701" x="4624388" y="1981200"/>
          <p14:tracePt t="35708" x="4624388" y="1954213"/>
          <p14:tracePt t="35713" x="4624388" y="1946275"/>
          <p14:tracePt t="35720" x="4624388" y="1936750"/>
          <p14:tracePt t="35726" x="4624388" y="1928813"/>
          <p14:tracePt t="35733" x="4614863" y="1911350"/>
          <p14:tracePt t="35739" x="4606925" y="1901825"/>
          <p14:tracePt t="35747" x="4606925" y="1893888"/>
          <p14:tracePt t="35753" x="4597400" y="1876425"/>
          <p14:tracePt t="35758" x="4589463" y="1876425"/>
          <p14:tracePt t="35765" x="4589463" y="1858963"/>
          <p14:tracePt t="35772" x="4579938" y="1858963"/>
          <p14:tracePt t="35779" x="4572000" y="1849438"/>
          <p14:tracePt t="35787" x="4572000" y="1841500"/>
          <p14:tracePt t="35793" x="4572000" y="1831975"/>
          <p14:tracePt t="35798" x="4564063" y="1831975"/>
          <p14:tracePt t="35812" x="4546600" y="1824038"/>
          <p14:tracePt t="35820" x="4537075" y="1814513"/>
          <p14:tracePt t="35825" x="4537075" y="1806575"/>
          <p14:tracePt t="35838" x="4519613" y="1806575"/>
          <p14:tracePt t="35845" x="4502150" y="1806575"/>
          <p14:tracePt t="35854" x="4502150" y="1797050"/>
          <p14:tracePt t="35865" x="4484688" y="1797050"/>
          <p14:tracePt t="35873" x="4476750" y="1797050"/>
          <p14:tracePt t="35886" x="4467225" y="1789113"/>
          <p14:tracePt t="35898" x="4459288" y="1789113"/>
          <p14:tracePt t="35905" x="4449763" y="1789113"/>
          <p14:tracePt t="35911" x="4441825" y="1789113"/>
          <p14:tracePt t="35919" x="4432300" y="1789113"/>
          <p14:tracePt t="35938" x="4424363" y="1789113"/>
          <p14:tracePt t="35944" x="4414838" y="1789113"/>
          <p14:tracePt t="35954" x="4406900" y="1789113"/>
          <p14:tracePt t="35956" x="4397375" y="1789113"/>
          <p14:tracePt t="35963" x="4389438" y="1789113"/>
          <p14:tracePt t="35977" x="4371975" y="1789113"/>
          <p14:tracePt t="35983" x="4362450" y="1789113"/>
          <p14:tracePt t="35990" x="4362450" y="1797050"/>
          <p14:tracePt t="35996" x="4354513" y="1797050"/>
          <p14:tracePt t="36003" x="4344988" y="1797050"/>
          <p14:tracePt t="36013" x="4344988" y="1806575"/>
          <p14:tracePt t="36018" x="4337050" y="1814513"/>
          <p14:tracePt t="36022" x="4327525" y="1824038"/>
          <p14:tracePt t="36029" x="4319588" y="1831975"/>
          <p14:tracePt t="36037" x="4310063" y="1858963"/>
          <p14:tracePt t="36042" x="4302125" y="1866900"/>
          <p14:tracePt t="36048" x="4302125" y="1893888"/>
          <p14:tracePt t="36055" x="4292600" y="1911350"/>
          <p14:tracePt t="36061" x="4284663" y="1936750"/>
          <p14:tracePt t="36068" x="4284663" y="1954213"/>
          <p14:tracePt t="36074" x="4284663" y="1989138"/>
          <p14:tracePt t="36081" x="4275138" y="2006600"/>
          <p14:tracePt t="36088" x="4275138" y="2024063"/>
          <p14:tracePt t="36094" x="4267200" y="2041525"/>
          <p14:tracePt t="36101" x="4267200" y="2068513"/>
          <p14:tracePt t="36108" x="4267200" y="2076450"/>
          <p14:tracePt t="36114" x="4267200" y="2085975"/>
          <p14:tracePt t="36121" x="4267200" y="2093913"/>
          <p14:tracePt t="36136" x="4267200" y="2103438"/>
          <p14:tracePt t="36142" x="4267200" y="2111375"/>
          <p14:tracePt t="36155" x="4275138" y="2111375"/>
          <p14:tracePt t="36162" x="4275138" y="2128838"/>
          <p14:tracePt t="36175" x="4284663" y="2138363"/>
          <p14:tracePt t="36182" x="4292600" y="2138363"/>
          <p14:tracePt t="36188" x="4302125" y="2146300"/>
          <p14:tracePt t="36194" x="4310063" y="2146300"/>
          <p14:tracePt t="36201" x="4319588" y="2146300"/>
          <p14:tracePt t="36207" x="4327525" y="2146300"/>
          <p14:tracePt t="36214" x="4337050" y="2155825"/>
          <p14:tracePt t="36221" x="4344988" y="2155825"/>
          <p14:tracePt t="36227" x="4354513" y="2155825"/>
          <p14:tracePt t="36240" x="4362450" y="2155825"/>
          <p14:tracePt t="36247" x="4379913" y="2155825"/>
          <p14:tracePt t="36268" x="4389438" y="2155825"/>
          <p14:tracePt t="36273" x="4397375" y="2155825"/>
          <p14:tracePt t="36287" x="4406900" y="2155825"/>
          <p14:tracePt t="36300" x="4414838" y="2155825"/>
          <p14:tracePt t="36355" x="4424363" y="2155825"/>
          <p14:tracePt t="36394" x="4432300" y="2155825"/>
          <p14:tracePt t="36406" x="4441825" y="2155825"/>
          <p14:tracePt t="36433" x="4449763" y="2155825"/>
          <p14:tracePt t="36459" x="4449763" y="2146300"/>
          <p14:tracePt t="36464" x="4459288" y="2146300"/>
          <p14:tracePt t="36471" x="4459288" y="2138363"/>
          <p14:tracePt t="36491" x="4467225" y="2128838"/>
          <p14:tracePt t="36551" x="4467225" y="2120900"/>
          <p14:tracePt t="36578" x="4467225" y="2111375"/>
          <p14:tracePt t="36592" x="4467225" y="2103438"/>
          <p14:tracePt t="36605" x="4467225" y="2093913"/>
          <p14:tracePt t="36611" x="4467225" y="2085975"/>
          <p14:tracePt t="36622" x="4467225" y="2068513"/>
          <p14:tracePt t="36628" x="4467225" y="2058988"/>
          <p14:tracePt t="36642" x="4467225" y="2051050"/>
          <p14:tracePt t="36648" x="4467225" y="2041525"/>
          <p14:tracePt t="36655" x="4467225" y="2033588"/>
          <p14:tracePt t="36662" x="4467225" y="2016125"/>
          <p14:tracePt t="36676" x="4467225" y="2006600"/>
          <p14:tracePt t="36682" x="4467225" y="1989138"/>
          <p14:tracePt t="36694" x="4467225" y="1981200"/>
          <p14:tracePt t="36703" x="4467225" y="1971675"/>
          <p14:tracePt t="36707" x="4459288" y="1963738"/>
          <p14:tracePt t="36714" x="4459288" y="1954213"/>
          <p14:tracePt t="36721" x="4459288" y="1946275"/>
          <p14:tracePt t="36728" x="4459288" y="1936750"/>
          <p14:tracePt t="36735" x="4459288" y="1928813"/>
          <p14:tracePt t="36740" x="4441825" y="1919288"/>
          <p14:tracePt t="36747" x="4432300" y="1911350"/>
          <p14:tracePt t="36764" x="4424363" y="1901825"/>
          <p14:tracePt t="36773" x="4414838" y="1884363"/>
          <p14:tracePt t="36783" x="4414838" y="1876425"/>
          <p14:tracePt t="36789" x="4414838" y="1866900"/>
          <p14:tracePt t="36794" x="4406900" y="1858963"/>
          <p14:tracePt t="36801" x="4397375" y="1841500"/>
          <p14:tracePt t="36807" x="4389438" y="1831975"/>
          <p14:tracePt t="36821" x="4379913" y="1824038"/>
          <p14:tracePt t="36827" x="4379913" y="1806575"/>
          <p14:tracePt t="36833" x="4362450" y="1797050"/>
          <p14:tracePt t="36839" x="4354513" y="1797050"/>
          <p14:tracePt t="36846" x="4354513" y="1789113"/>
          <p14:tracePt t="36853" x="4344988" y="1771650"/>
          <p14:tracePt t="36859" x="4337050" y="1771650"/>
          <p14:tracePt t="36866" x="4327525" y="1762125"/>
          <p14:tracePt t="36872" x="4319588" y="1754188"/>
          <p14:tracePt t="36878" x="4310063" y="1754188"/>
          <p14:tracePt t="36886" x="4302125" y="1744663"/>
          <p14:tracePt t="36892" x="4292600" y="1744663"/>
          <p14:tracePt t="36899" x="4284663" y="1736725"/>
          <p14:tracePt t="36905" x="4275138" y="1727200"/>
          <p14:tracePt t="36913" x="4275138" y="1719263"/>
          <p14:tracePt t="36920" x="4267200" y="1719263"/>
          <p14:tracePt t="36925" x="4257675" y="1719263"/>
          <p14:tracePt t="36933" x="4249738" y="1719263"/>
          <p14:tracePt t="36938" x="4232275" y="1719263"/>
          <p14:tracePt t="36946" x="4222750" y="1709738"/>
          <p14:tracePt t="36953" x="4214813" y="1701800"/>
          <p14:tracePt t="36957" x="4205288" y="1701800"/>
          <p14:tracePt t="36968" x="4197350" y="1701800"/>
          <p14:tracePt t="36980" x="4187825" y="1692275"/>
          <p14:tracePt t="36988" x="4179888" y="1692275"/>
          <p14:tracePt t="36992" x="4170363" y="1692275"/>
          <p14:tracePt t="36998" x="4162425" y="1692275"/>
          <p14:tracePt t="37006" x="4152900" y="1684338"/>
          <p14:tracePt t="37011" x="4144963" y="1684338"/>
          <p14:tracePt t="37017" x="4135438" y="1674813"/>
          <p14:tracePt t="37023" x="4127500" y="1674813"/>
          <p14:tracePt t="37037" x="4110038" y="1674813"/>
          <p14:tracePt t="37053" x="4092575" y="1674813"/>
          <p14:tracePt t="37063" x="4083050" y="1674813"/>
          <p14:tracePt t="37070" x="4075113" y="1674813"/>
          <p14:tracePt t="37078" x="4065588" y="1674813"/>
          <p14:tracePt t="37083" x="4057650" y="1674813"/>
          <p14:tracePt t="37097" x="4040188" y="1674813"/>
          <p14:tracePt t="37103" x="4030663" y="1674813"/>
          <p14:tracePt t="37117" x="4013200" y="1674813"/>
          <p14:tracePt t="37124" x="4005263" y="1674813"/>
          <p14:tracePt t="37128" x="3995738" y="1684338"/>
          <p14:tracePt t="37136" x="3987800" y="1684338"/>
          <p14:tracePt t="37142" x="3978275" y="1684338"/>
          <p14:tracePt t="37155" x="3960813" y="1692275"/>
          <p14:tracePt t="37170" x="3952875" y="1692275"/>
          <p14:tracePt t="37175" x="3943350" y="1692275"/>
          <p14:tracePt t="37182" x="3935413" y="1701800"/>
          <p14:tracePt t="37196" x="3917950" y="1709738"/>
          <p14:tracePt t="37202" x="3908425" y="1719263"/>
          <p14:tracePt t="37215" x="3900488" y="1727200"/>
          <p14:tracePt t="37222" x="3883025" y="1736725"/>
          <p14:tracePt t="37229" x="3883025" y="1744663"/>
          <p14:tracePt t="37236" x="3873500" y="1744663"/>
          <p14:tracePt t="37241" x="3865563" y="1744663"/>
          <p14:tracePt t="37248" x="3856038" y="1754188"/>
          <p14:tracePt t="37255" x="3848100" y="1762125"/>
          <p14:tracePt t="37261" x="3838575" y="1762125"/>
          <p14:tracePt t="37269" x="3830638" y="1771650"/>
          <p14:tracePt t="37281" x="3813175" y="1779588"/>
          <p14:tracePt t="37288" x="3803650" y="1789113"/>
          <p14:tracePt t="37294" x="3803650" y="1797050"/>
          <p14:tracePt t="37302" x="3795713" y="1797050"/>
          <p14:tracePt t="37307" x="3786188" y="1797050"/>
          <p14:tracePt t="37314" x="3786188" y="1806575"/>
          <p14:tracePt t="37320" x="3778250" y="1814513"/>
          <p14:tracePt t="37334" x="3768725" y="1824038"/>
          <p14:tracePt t="37341" x="3760788" y="1824038"/>
          <p14:tracePt t="37346" x="3760788" y="1831975"/>
          <p14:tracePt t="37353" x="3751263" y="1831975"/>
          <p14:tracePt t="37360" x="3743325" y="1849438"/>
          <p14:tracePt t="37367" x="3743325" y="1866900"/>
          <p14:tracePt t="37388" x="3733800" y="1884363"/>
          <p14:tracePt t="37393" x="3733800" y="1893888"/>
          <p14:tracePt t="37400" x="3733800" y="1901825"/>
          <p14:tracePt t="37406" x="3716338" y="1901825"/>
          <p14:tracePt t="37413" x="3716338" y="1911350"/>
          <p14:tracePt t="37420" x="3708400" y="1919288"/>
          <p14:tracePt t="37426" x="3708400" y="1936750"/>
          <p14:tracePt t="37432" x="3708400" y="1946275"/>
          <p14:tracePt t="37439" x="3708400" y="1954213"/>
          <p14:tracePt t="37446" x="3708400" y="1971675"/>
          <p14:tracePt t="37453" x="3708400" y="1981200"/>
          <p14:tracePt t="37465" x="3698875" y="2006600"/>
          <p14:tracePt t="37480" x="3690938" y="2016125"/>
          <p14:tracePt t="37485" x="3690938" y="2024063"/>
          <p14:tracePt t="37492" x="3681413" y="2033588"/>
          <p14:tracePt t="37499" x="3681413" y="2041525"/>
          <p14:tracePt t="37505" x="3681413" y="2051050"/>
          <p14:tracePt t="37513" x="3681413" y="2058988"/>
          <p14:tracePt t="37519" x="3681413" y="2068513"/>
          <p14:tracePt t="37525" x="3681413" y="2085975"/>
          <p14:tracePt t="37538" x="3681413" y="2103438"/>
          <p14:tracePt t="37545" x="3681413" y="2111375"/>
          <p14:tracePt t="37559" x="3681413" y="2128838"/>
          <p14:tracePt t="37568" x="3681413" y="2138363"/>
          <p14:tracePt t="37570" x="3681413" y="2146300"/>
          <p14:tracePt t="37577" x="3681413" y="2155825"/>
          <p14:tracePt t="37586" x="3681413" y="2163763"/>
          <p14:tracePt t="37598" x="3681413" y="2173288"/>
          <p14:tracePt t="37604" x="3681413" y="2181225"/>
          <p14:tracePt t="37610" x="3681413" y="2190750"/>
          <p14:tracePt t="37631" x="3681413" y="2198688"/>
          <p14:tracePt t="37637" x="3681413" y="2208213"/>
          <p14:tracePt t="37643" x="3690938" y="2208213"/>
          <p14:tracePt t="37652" x="3690938" y="2216150"/>
          <p14:tracePt t="37663" x="3690938" y="2225675"/>
          <p14:tracePt t="37692" x="3698875" y="2233613"/>
          <p14:tracePt t="37701" x="3708400" y="2233613"/>
          <p14:tracePt t="37705" x="3716338" y="2233613"/>
          <p14:tracePt t="37711" x="3725863" y="2233613"/>
          <p14:tracePt t="37716" x="3733800" y="2243138"/>
          <p14:tracePt t="37730" x="3743325" y="2243138"/>
          <p14:tracePt t="37736" x="3760788" y="2243138"/>
          <p14:tracePt t="37742" x="3768725" y="2243138"/>
          <p14:tracePt t="37749" x="3778250" y="2243138"/>
          <p14:tracePt t="37755" x="3795713" y="2243138"/>
          <p14:tracePt t="37769" x="3803650" y="2243138"/>
          <p14:tracePt t="37776" x="3821113" y="2243138"/>
          <p14:tracePt t="37789" x="3830638" y="2233613"/>
          <p14:tracePt t="37796" x="3838575" y="2233613"/>
          <p14:tracePt t="37803" x="3848100" y="2233613"/>
          <p14:tracePt t="37815" x="3856038" y="2225675"/>
          <p14:tracePt t="37821" x="3865563" y="2225675"/>
          <p14:tracePt t="37836" x="3873500" y="2216150"/>
          <p14:tracePt t="37848" x="3883025" y="2216150"/>
          <p14:tracePt t="37861" x="3890963" y="2216150"/>
          <p14:tracePt t="37869" x="3890963" y="2208213"/>
          <p14:tracePt t="37881" x="3900488" y="2208213"/>
          <p14:tracePt t="37894" x="3908425" y="2208213"/>
          <p14:tracePt t="37993" x="3908425" y="2198688"/>
          <p14:tracePt t="38025" x="3908425" y="2190750"/>
          <p14:tracePt t="38039" x="3908425" y="2181225"/>
          <p14:tracePt t="38058" x="3908425" y="2173288"/>
          <p14:tracePt t="38072" x="3900488" y="2173288"/>
          <p14:tracePt t="38085" x="3900488" y="2163763"/>
          <p14:tracePt t="38104" x="3890963" y="2163763"/>
          <p14:tracePt t="38111" x="3890963" y="2155825"/>
          <p14:tracePt t="38205" x="3883025" y="2155825"/>
          <p14:tracePt t="38217" x="3883025" y="2146300"/>
          <p14:tracePt t="38230" x="3873500" y="2146300"/>
          <p14:tracePt t="38263" x="3865563" y="2146300"/>
          <p14:tracePt t="38276" x="3856038" y="2146300"/>
          <p14:tracePt t="38349" x="3848100" y="2146300"/>
          <p14:tracePt t="38375" x="3838575" y="2146300"/>
          <p14:tracePt t="38395" x="3830638" y="2146300"/>
          <p14:tracePt t="38421" x="3821113" y="2146300"/>
          <p14:tracePt t="38441" x="3813175" y="2146300"/>
          <p14:tracePt t="38474" x="3813175" y="2138363"/>
          <p14:tracePt t="38487" x="3813175" y="2128838"/>
          <p14:tracePt t="38506" x="3803650" y="2128838"/>
          <p14:tracePt t="38520" x="3795713" y="2128838"/>
          <p14:tracePt t="38617" x="3786188" y="2128838"/>
          <p14:tracePt t="39030" x="3795713" y="2128838"/>
          <p14:tracePt t="39043" x="3803650" y="2128838"/>
          <p14:tracePt t="39095" x="3813175" y="2128838"/>
          <p14:tracePt t="39112" x="3821113" y="2128838"/>
          <p14:tracePt t="39144" x="3830638" y="2128838"/>
          <p14:tracePt t="39159" x="3838575" y="2128838"/>
          <p14:tracePt t="39185" x="3848100" y="2128838"/>
          <p14:tracePt t="39191" x="3856038" y="2128838"/>
          <p14:tracePt t="39204" x="3865563" y="2128838"/>
          <p14:tracePt t="39218" x="3873500" y="2128838"/>
          <p14:tracePt t="39224" x="3873500" y="2120900"/>
          <p14:tracePt t="39232" x="3883025" y="2120900"/>
          <p14:tracePt t="39245" x="3890963" y="2120900"/>
          <p14:tracePt t="39252" x="3900488" y="2111375"/>
          <p14:tracePt t="39257" x="3908425" y="2111375"/>
          <p14:tracePt t="39291" x="3917950" y="2111375"/>
          <p14:tracePt t="39952" x="3917950" y="2103438"/>
          <p14:tracePt t="39969" x="3917950" y="2085975"/>
          <p14:tracePt t="39988" x="3917950" y="2076450"/>
          <p14:tracePt t="40001" x="3917950" y="2068513"/>
          <p14:tracePt t="40028" x="3917950" y="2058988"/>
          <p14:tracePt t="40042" x="3917950" y="2051050"/>
          <p14:tracePt t="40055" x="3917950" y="2041525"/>
          <p14:tracePt t="40075" x="3917950" y="2033588"/>
          <p14:tracePt t="40081" x="3917950" y="2024063"/>
          <p14:tracePt t="40088" x="3917950" y="2016125"/>
          <p14:tracePt t="40094" x="3917950" y="2006600"/>
          <p14:tracePt t="40107" x="3917950" y="1998663"/>
          <p14:tracePt t="40115" x="3917950" y="1989138"/>
          <p14:tracePt t="40121" x="3917950" y="1971675"/>
          <p14:tracePt t="40147" x="3917950" y="1954213"/>
          <p14:tracePt t="40153" x="3917950" y="1946275"/>
          <p14:tracePt t="40181" x="3917950" y="1936750"/>
          <p14:tracePt t="40188" x="3917950" y="1928813"/>
          <p14:tracePt t="40204" x="3917950" y="1919288"/>
          <p14:tracePt t="40205" x="3917950" y="1911350"/>
          <p14:tracePt t="40212" x="3917950" y="1901825"/>
          <p14:tracePt t="40233" x="3917950" y="1893888"/>
          <p14:tracePt t="40239" x="3917950" y="1884363"/>
          <p14:tracePt t="40267" x="3917950" y="1876425"/>
          <p14:tracePt t="40279" x="3917950" y="1866900"/>
          <p14:tracePt t="40326" x="3917950" y="1858963"/>
          <p14:tracePt t="40353" x="3917950" y="1849438"/>
          <p14:tracePt t="40366" x="3925888" y="1841500"/>
          <p14:tracePt t="40391" x="3935413" y="1841500"/>
          <p14:tracePt t="40404" x="3943350" y="1841500"/>
          <p14:tracePt t="40423" x="3952875" y="1841500"/>
          <p14:tracePt t="40457" x="3960813" y="1841500"/>
          <p14:tracePt t="40470" x="3970338" y="1841500"/>
          <p14:tracePt t="40507" x="3978275" y="1841500"/>
          <p14:tracePt t="40536" x="3987800" y="1849438"/>
          <p14:tracePt t="40562" x="3995738" y="1858963"/>
          <p14:tracePt t="40574" x="4005263" y="1858963"/>
          <p14:tracePt t="40582" x="4013200" y="1858963"/>
          <p14:tracePt t="40641" x="4013200" y="1866900"/>
          <p14:tracePt t="40653" x="4013200" y="1876425"/>
          <p14:tracePt t="40934" x="4013200" y="1884363"/>
          <p14:tracePt t="40940" x="4013200" y="1893888"/>
          <p14:tracePt t="40944" x="4005263" y="1893888"/>
          <p14:tracePt t="40957" x="3995738" y="1901825"/>
          <p14:tracePt t="40971" x="3995738" y="1911350"/>
          <p14:tracePt t="41003" x="3995738" y="1919288"/>
          <p14:tracePt t="41029" x="3995738" y="1928813"/>
          <p14:tracePt t="41038" x="3995738" y="1936750"/>
          <p14:tracePt t="44151" x="3987800" y="1928813"/>
          <p14:tracePt t="44164" x="3978275" y="1928813"/>
          <p14:tracePt t="44172" x="3978275" y="1919288"/>
          <p14:tracePt t="44185" x="3978275" y="1911350"/>
          <p14:tracePt t="44198" x="3978275" y="1901825"/>
          <p14:tracePt t="44666" x="3978275" y="1893888"/>
          <p14:tracePt t="44681" x="3978275" y="1884363"/>
          <p14:tracePt t="44699" x="3978275" y="1876425"/>
          <p14:tracePt t="44719" x="3978275" y="1858963"/>
          <p14:tracePt t="44725" x="3987800" y="1849438"/>
          <p14:tracePt t="44731" x="3987800" y="1831975"/>
          <p14:tracePt t="44741" x="3995738" y="1831975"/>
          <p14:tracePt t="44748" x="3995738" y="1824038"/>
          <p14:tracePt t="44750" x="3995738" y="1806575"/>
          <p14:tracePt t="44757" x="3995738" y="1797050"/>
          <p14:tracePt t="44771" x="3995738" y="1779588"/>
          <p14:tracePt t="44779" x="3995738" y="1771650"/>
          <p14:tracePt t="44797" x="3995738" y="1762125"/>
          <p14:tracePt t="44804" x="4005263" y="1754188"/>
          <p14:tracePt t="44812" x="4005263" y="1744663"/>
          <p14:tracePt t="44817" x="4013200" y="1736725"/>
          <p14:tracePt t="44823" x="4013200" y="1719263"/>
          <p14:tracePt t="44830" x="4030663" y="1719263"/>
          <p14:tracePt t="44837" x="4030663" y="1701800"/>
          <p14:tracePt t="44843" x="4030663" y="1684338"/>
          <p14:tracePt t="44851" x="4040188" y="1674813"/>
          <p14:tracePt t="44855" x="4065588" y="1649413"/>
          <p14:tracePt t="44863" x="4075113" y="1631950"/>
          <p14:tracePt t="44869" x="4100513" y="1614488"/>
          <p14:tracePt t="44876" x="4117975" y="1597025"/>
          <p14:tracePt t="44882" x="4162425" y="1562100"/>
          <p14:tracePt t="44889" x="4197350" y="1535113"/>
          <p14:tracePt t="44897" x="4240213" y="1500188"/>
          <p14:tracePt t="44902" x="4267200" y="1492250"/>
          <p14:tracePt t="44909" x="4319588" y="1457325"/>
          <p14:tracePt t="44915" x="4354513" y="1447800"/>
          <p14:tracePt t="44922" x="4389438" y="1430338"/>
          <p14:tracePt t="44929" x="4424363" y="1412875"/>
          <p14:tracePt t="44938" x="4459288" y="1404938"/>
          <p14:tracePt t="44948" x="4502150" y="1404938"/>
          <p14:tracePt t="44952" x="4554538" y="1395413"/>
          <p14:tracePt t="44956" x="4597400" y="1387475"/>
          <p14:tracePt t="44963" x="4649788" y="1370013"/>
          <p14:tracePt t="44968" x="4694238" y="1360488"/>
          <p14:tracePt t="44975" x="4729163" y="1352550"/>
          <p14:tracePt t="44981" x="4789488" y="1343025"/>
          <p14:tracePt t="44988" x="4841875" y="1325563"/>
          <p14:tracePt t="44995" x="4886325" y="1317625"/>
          <p14:tracePt t="45001" x="4929188" y="1308100"/>
          <p14:tracePt t="45008" x="4981575" y="1300163"/>
          <p14:tracePt t="45014" x="5026025" y="1300163"/>
          <p14:tracePt t="45021" x="5086350" y="1290638"/>
          <p14:tracePt t="45029" x="5130800" y="1290638"/>
          <p14:tracePt t="45034" x="5173663" y="1290638"/>
          <p14:tracePt t="45040" x="5208588" y="1290638"/>
          <p14:tracePt t="45047" x="5243513" y="1290638"/>
          <p14:tracePt t="45054" x="5278438" y="1290638"/>
          <p14:tracePt t="45062" x="5322888" y="1300163"/>
          <p14:tracePt t="45067" x="5348288" y="1308100"/>
          <p14:tracePt t="45074" x="5365750" y="1317625"/>
          <p14:tracePt t="45080" x="5392738" y="1325563"/>
          <p14:tracePt t="45086" x="5410200" y="1325563"/>
          <p14:tracePt t="45101" x="5427663" y="1325563"/>
          <p14:tracePt t="45107" x="5435600" y="1325563"/>
          <p14:tracePt t="45113" x="5445125" y="1325563"/>
          <p14:tracePt t="45119" x="5445125" y="1335088"/>
          <p14:tracePt t="45126" x="5453063" y="1335088"/>
          <p14:tracePt t="45132" x="5462588" y="1343025"/>
          <p14:tracePt t="45140" x="5470525" y="1360488"/>
          <p14:tracePt t="45146" x="5487988" y="1370013"/>
          <p14:tracePt t="45153" x="5487988" y="1377950"/>
          <p14:tracePt t="45159" x="5505450" y="1395413"/>
          <p14:tracePt t="45166" x="5514975" y="1412875"/>
          <p14:tracePt t="45173" x="5522913" y="1422400"/>
          <p14:tracePt t="45181" x="5532438" y="1447800"/>
          <p14:tracePt t="45185" x="5549900" y="1457325"/>
          <p14:tracePt t="45191" x="5557838" y="1474788"/>
          <p14:tracePt t="45204" x="5567363" y="1492250"/>
          <p14:tracePt t="45212" x="5567363" y="1500188"/>
          <p14:tracePt t="45217" x="5575300" y="1509713"/>
          <p14:tracePt t="45224" x="5584825" y="1527175"/>
          <p14:tracePt t="45231" x="5592763" y="1544638"/>
          <p14:tracePt t="45237" x="5592763" y="1552575"/>
          <p14:tracePt t="45245" x="5592763" y="1570038"/>
          <p14:tracePt t="45251" x="5592763" y="1587500"/>
          <p14:tracePt t="45258" x="5592763" y="1614488"/>
          <p14:tracePt t="45264" x="5592763" y="1639888"/>
          <p14:tracePt t="45272" x="5592763" y="1657350"/>
          <p14:tracePt t="45278" x="5592763" y="1692275"/>
          <p14:tracePt t="45284" x="5592763" y="1727200"/>
          <p14:tracePt t="45291" x="5584825" y="1771650"/>
          <p14:tracePt t="45297" x="5584825" y="1806575"/>
          <p14:tracePt t="45304" x="5584825" y="1841500"/>
          <p14:tracePt t="45312" x="5584825" y="1866900"/>
          <p14:tracePt t="45317" x="5584825" y="1893888"/>
          <p14:tracePt t="45324" x="5584825" y="1919288"/>
          <p14:tracePt t="45337" x="5584825" y="1936750"/>
          <p14:tracePt t="45345" x="5584825" y="1946275"/>
          <p14:tracePt t="45350" x="5584825" y="1954213"/>
          <p14:tracePt t="45357" x="5584825" y="1963738"/>
          <p14:tracePt t="45363" x="5575300" y="1971675"/>
          <p14:tracePt t="45369" x="5575300" y="1989138"/>
          <p14:tracePt t="45376" x="5575300" y="1998663"/>
          <p14:tracePt t="45382" x="5575300" y="2006600"/>
          <p14:tracePt t="45390" x="5575300" y="2024063"/>
          <p14:tracePt t="45396" x="5575300" y="2033588"/>
          <p14:tracePt t="45403" x="5575300" y="2051050"/>
          <p14:tracePt t="45410" x="5575300" y="2068513"/>
          <p14:tracePt t="45423" x="5575300" y="2076450"/>
          <p14:tracePt t="45429" x="5575300" y="2085975"/>
          <p14:tracePt t="45436" x="5575300" y="2093913"/>
          <p14:tracePt t="45450" x="5575300" y="2103438"/>
          <p14:tracePt t="45469" x="5575300" y="2111375"/>
          <p14:tracePt t="45489" x="5575300" y="2120900"/>
          <p14:tracePt t="45535" x="5575300" y="2111375"/>
          <p14:tracePt t="45542" x="5575300" y="2093913"/>
          <p14:tracePt t="45547" x="5575300" y="2085975"/>
          <p14:tracePt t="45553" x="5575300" y="2058988"/>
          <p14:tracePt t="45562" x="5575300" y="2033588"/>
          <p14:tracePt t="45567" x="5575300" y="2006600"/>
          <p14:tracePt t="45575" x="5575300" y="1989138"/>
          <p14:tracePt t="45580" x="5567363" y="1946275"/>
          <p14:tracePt t="45587" x="5567363" y="1928813"/>
          <p14:tracePt t="45595" x="5567363" y="1911350"/>
          <p14:tracePt t="45600" x="5557838" y="1893888"/>
          <p14:tracePt t="45608" x="5557838" y="1858963"/>
          <p14:tracePt t="45613" x="5549900" y="1849438"/>
          <p14:tracePt t="45621" x="5549900" y="1831975"/>
          <p14:tracePt t="45628" x="5549900" y="1814513"/>
          <p14:tracePt t="45632" x="5540375" y="1789113"/>
          <p14:tracePt t="45640" x="5532438" y="1771650"/>
          <p14:tracePt t="45646" x="5532438" y="1744663"/>
          <p14:tracePt t="45652" x="5522913" y="1727200"/>
          <p14:tracePt t="45661" x="5514975" y="1709738"/>
          <p14:tracePt t="45667" x="5505450" y="1692275"/>
          <p14:tracePt t="45672" x="5487988" y="1674813"/>
          <p14:tracePt t="45679" x="5487988" y="1657350"/>
          <p14:tracePt t="45687" x="5480050" y="1631950"/>
          <p14:tracePt t="45692" x="5462588" y="1614488"/>
          <p14:tracePt t="45699" x="5445125" y="1597025"/>
          <p14:tracePt t="45706" x="5435600" y="1579563"/>
          <p14:tracePt t="45712" x="5418138" y="1579563"/>
          <p14:tracePt t="45719" x="5410200" y="1562100"/>
          <p14:tracePt t="45726" x="5392738" y="1544638"/>
          <p14:tracePt t="45732" x="5365750" y="1535113"/>
          <p14:tracePt t="45738" x="5357813" y="1517650"/>
          <p14:tracePt t="45745" x="5330825" y="1517650"/>
          <p14:tracePt t="45753" x="5322888" y="1500188"/>
          <p14:tracePt t="45759" x="5287963" y="1482725"/>
          <p14:tracePt t="45765" x="5270500" y="1465263"/>
          <p14:tracePt t="45771" x="5253038" y="1457325"/>
          <p14:tracePt t="45779" x="5226050" y="1439863"/>
          <p14:tracePt t="45785" x="5218113" y="1430338"/>
          <p14:tracePt t="45791" x="5191125" y="1430338"/>
          <p14:tracePt t="45798" x="5173663" y="1412875"/>
          <p14:tracePt t="45804" x="5156200" y="1404938"/>
          <p14:tracePt t="45812" x="5148263" y="1395413"/>
          <p14:tracePt t="45817" x="5130800" y="1387475"/>
          <p14:tracePt t="45824" x="5103813" y="1387475"/>
          <p14:tracePt t="45830" x="5095875" y="1377950"/>
          <p14:tracePt t="45837" x="5068888" y="1370013"/>
          <p14:tracePt t="45844" x="5051425" y="1370013"/>
          <p14:tracePt t="45851" x="5033963" y="1370013"/>
          <p14:tracePt t="45858" x="5016500" y="1370013"/>
          <p14:tracePt t="45863" x="4999038" y="1360488"/>
          <p14:tracePt t="45871" x="4981575" y="1360488"/>
          <p14:tracePt t="45878" x="4956175" y="1360488"/>
          <p14:tracePt t="45883" x="4929188" y="1360488"/>
          <p14:tracePt t="45891" x="4903788" y="1360488"/>
          <p14:tracePt t="45897" x="4886325" y="1370013"/>
          <p14:tracePt t="45903" x="4859338" y="1370013"/>
          <p14:tracePt t="45912" x="4841875" y="1377950"/>
          <p14:tracePt t="45917" x="4833938" y="1377950"/>
          <p14:tracePt t="45923" x="4806950" y="1387475"/>
          <p14:tracePt t="45929" x="4799013" y="1404938"/>
          <p14:tracePt t="45937" x="4781550" y="1412875"/>
          <p14:tracePt t="45943" x="4772025" y="1422400"/>
          <p14:tracePt t="45950" x="4754563" y="1422400"/>
          <p14:tracePt t="45956" x="4729163" y="1439863"/>
          <p14:tracePt t="45962" x="4719638" y="1447800"/>
          <p14:tracePt t="45968" x="4711700" y="1457325"/>
          <p14:tracePt t="45977" x="4684713" y="1465263"/>
          <p14:tracePt t="45982" x="4684713" y="1482725"/>
          <p14:tracePt t="45989" x="4659313" y="1492250"/>
          <p14:tracePt t="45995" x="4649788" y="1509713"/>
          <p14:tracePt t="46004" x="4641850" y="1517650"/>
          <p14:tracePt t="46015" x="4632325" y="1527175"/>
          <p14:tracePt t="46019" x="4614863" y="1544638"/>
          <p14:tracePt t="46023" x="4606925" y="1552575"/>
          <p14:tracePt t="46031" x="4597400" y="1570038"/>
          <p14:tracePt t="46034" x="4579938" y="1587500"/>
          <p14:tracePt t="46044" x="4572000" y="1587500"/>
          <p14:tracePt t="46048" x="4572000" y="1604963"/>
          <p14:tracePt t="46054" x="4564063" y="1604963"/>
          <p14:tracePt t="46065" x="4554538" y="1622425"/>
          <p14:tracePt t="46069" x="4537075" y="1639888"/>
          <p14:tracePt t="46076" x="4529138" y="1657350"/>
          <p14:tracePt t="46088" x="4519613" y="1666875"/>
          <p14:tracePt t="46095" x="4511675" y="1674813"/>
          <p14:tracePt t="46101" x="4502150" y="1684338"/>
          <p14:tracePt t="46108" x="4502150" y="1692275"/>
          <p14:tracePt t="46120" x="4494213" y="1701800"/>
          <p14:tracePt t="46130" x="4484688" y="1701800"/>
          <p14:tracePt t="46133" x="4484688" y="1709738"/>
          <p14:tracePt t="46141" x="4484688" y="1719263"/>
          <p14:tracePt t="46146" x="4484688" y="1727200"/>
          <p14:tracePt t="46160" x="4476750" y="1727200"/>
          <p14:tracePt t="46180" x="4467225" y="1727200"/>
          <p14:tracePt t="46194" x="4467225" y="1736725"/>
          <p14:tracePt t="46200" x="4459288" y="1736725"/>
          <p14:tracePt t="46206" x="4459288" y="1744663"/>
          <p14:tracePt t="46220" x="4449763" y="1744663"/>
          <p14:tracePt t="46233" x="4441825" y="1744663"/>
          <p14:tracePt t="46252" x="4432300" y="1744663"/>
          <p14:tracePt t="46263" x="4414838" y="1744663"/>
          <p14:tracePt t="46280" x="4397375" y="1744663"/>
          <p14:tracePt t="46287" x="4379913" y="1736725"/>
          <p14:tracePt t="46298" x="4379913" y="1719263"/>
          <p14:tracePt t="46300" x="4362450" y="1709738"/>
          <p14:tracePt t="46306" x="4344988" y="1701800"/>
          <p14:tracePt t="46312" x="4337050" y="1684338"/>
          <p14:tracePt t="46319" x="4327525" y="1657350"/>
          <p14:tracePt t="46326" x="4310063" y="1649413"/>
          <p14:tracePt t="46331" x="4292600" y="1639888"/>
          <p14:tracePt t="46338" x="4292600" y="1614488"/>
          <p14:tracePt t="46345" x="4275138" y="1604963"/>
          <p14:tracePt t="46353" x="4257675" y="1587500"/>
          <p14:tracePt t="46361" x="4249738" y="1579563"/>
          <p14:tracePt t="46365" x="4249738" y="1570038"/>
          <p14:tracePt t="46371" x="4232275" y="1552575"/>
          <p14:tracePt t="46381" x="4222750" y="1535113"/>
          <p14:tracePt t="46391" x="4205288" y="1517650"/>
          <p14:tracePt t="46398" x="4187825" y="1500188"/>
          <p14:tracePt t="46405" x="4179888" y="1500188"/>
          <p14:tracePt t="46411" x="4170363" y="1492250"/>
          <p14:tracePt t="46418" x="4152900" y="1482725"/>
          <p14:tracePt t="46424" x="4152900" y="1474788"/>
          <p14:tracePt t="46430" x="4135438" y="1465263"/>
          <p14:tracePt t="46437" x="4127500" y="1457325"/>
          <p14:tracePt t="46443" x="4117975" y="1457325"/>
          <p14:tracePt t="46450" x="4100513" y="1447800"/>
          <p14:tracePt t="46456" x="4083050" y="1447800"/>
          <p14:tracePt t="46463" x="4083050" y="1439863"/>
          <p14:tracePt t="46473" x="4065588" y="1439863"/>
          <p14:tracePt t="46481" x="4057650" y="1439863"/>
          <p14:tracePt t="46486" x="4048125" y="1439863"/>
          <p14:tracePt t="46492" x="4030663" y="1439863"/>
          <p14:tracePt t="46500" x="4022725" y="1439863"/>
          <p14:tracePt t="46502" x="4005263" y="1439863"/>
          <p14:tracePt t="46511" x="3995738" y="1439863"/>
          <p14:tracePt t="46517" x="3987800" y="1439863"/>
          <p14:tracePt t="46522" x="3970338" y="1439863"/>
          <p14:tracePt t="46529" x="3952875" y="1439863"/>
          <p14:tracePt t="46543" x="3935413" y="1447800"/>
          <p14:tracePt t="46548" x="3925888" y="1447800"/>
          <p14:tracePt t="46559" x="3917950" y="1447800"/>
          <p14:tracePt t="46571" x="3908425" y="1465263"/>
          <p14:tracePt t="46578" x="3883025" y="1482725"/>
          <p14:tracePt t="46582" x="3865563" y="1500188"/>
          <p14:tracePt t="46597" x="3856038" y="1517650"/>
          <p14:tracePt t="46601" x="3830638" y="1535113"/>
          <p14:tracePt t="46609" x="3821113" y="1552575"/>
          <p14:tracePt t="46615" x="3803650" y="1562100"/>
          <p14:tracePt t="46624" x="3786188" y="1579563"/>
          <p14:tracePt t="46628" x="3778250" y="1597025"/>
          <p14:tracePt t="46633" x="3778250" y="1614488"/>
          <p14:tracePt t="46640" x="3760788" y="1622425"/>
          <p14:tracePt t="46647" x="3751263" y="1639888"/>
          <p14:tracePt t="46653" x="3743325" y="1657350"/>
          <p14:tracePt t="46662" x="3733800" y="1657350"/>
          <p14:tracePt t="46667" x="3725863" y="1674813"/>
          <p14:tracePt t="46673" x="3716338" y="1692275"/>
          <p14:tracePt t="46680" x="3708400" y="1692275"/>
          <p14:tracePt t="46687" x="3698875" y="1719263"/>
          <p14:tracePt t="46695" x="3698875" y="1736725"/>
          <p14:tracePt t="46700" x="3690938" y="1736725"/>
          <p14:tracePt t="46708" x="3673475" y="1762125"/>
          <p14:tracePt t="46714" x="3663950" y="1771650"/>
          <p14:tracePt t="46719" x="3663950" y="1789113"/>
          <p14:tracePt t="46727" x="3656013" y="1806575"/>
          <p14:tracePt t="46733" x="3646488" y="1824038"/>
          <p14:tracePt t="46739" x="3638550" y="1824038"/>
          <p14:tracePt t="46746" x="3629025" y="1841500"/>
          <p14:tracePt t="46753" x="3629025" y="1849438"/>
          <p14:tracePt t="46773" x="3629025" y="1858963"/>
          <p14:tracePt t="46779" x="3629025" y="1866900"/>
          <p14:tracePt t="46787" x="3621088" y="1876425"/>
          <p14:tracePt t="46800" x="3621088" y="1884363"/>
          <p14:tracePt t="46807" x="3611563" y="1884363"/>
          <p14:tracePt t="46819" x="3603625" y="1884363"/>
          <p14:tracePt t="46827" x="3603625" y="1893888"/>
          <p14:tracePt t="46845" x="3594100" y="1893888"/>
          <p14:tracePt t="46865" x="3586163" y="1893888"/>
          <p14:tracePt t="46899" x="3576638" y="1893888"/>
          <p14:tracePt t="46918" x="3568700" y="1893888"/>
          <p14:tracePt t="46993" x="3559175" y="1893888"/>
          <p14:tracePt t="47031" x="3551238" y="1893888"/>
          <p14:tracePt t="47044" x="3541713" y="1893888"/>
          <p14:tracePt t="47064" x="3524250" y="1893888"/>
          <p14:tracePt t="47070" x="3516313" y="1893888"/>
          <p14:tracePt t="47096" x="3506788" y="1893888"/>
          <p14:tracePt t="47102" x="3498850" y="1893888"/>
          <p14:tracePt t="47115" x="3489325" y="1884363"/>
          <p14:tracePt t="47149" x="3481388" y="1884363"/>
          <p14:tracePt t="47161" x="3471863" y="1884363"/>
          <p14:tracePt t="47181" x="3463925" y="1884363"/>
          <p14:tracePt t="47195" x="3454400" y="1884363"/>
          <p14:tracePt t="47241" x="3446463" y="1884363"/>
          <p14:tracePt t="47254" x="3436938" y="1884363"/>
          <p14:tracePt t="47268" x="3429000" y="1884363"/>
          <p14:tracePt t="47302" x="3421063" y="1884363"/>
          <p14:tracePt t="47328" x="3411538" y="1884363"/>
          <p14:tracePt t="47342" x="3411538" y="1893888"/>
          <p14:tracePt t="47349" x="3403600" y="1893888"/>
          <p14:tracePt t="47366" x="3394075" y="1893888"/>
          <p14:tracePt t="47392" x="3386138" y="1893888"/>
          <p14:tracePt t="47412" x="3386138" y="1901825"/>
          <p14:tracePt t="47417" x="3386138" y="1911350"/>
          <p14:tracePt t="47432" x="3376613" y="1919288"/>
          <p14:tracePt t="47445" x="3368675" y="1919288"/>
          <p14:tracePt t="47513" x="3359150" y="1928813"/>
          <p14:tracePt t="47526" x="3351213" y="1928813"/>
          <p14:tracePt t="47540" x="3341688" y="1936750"/>
          <p14:tracePt t="47550" x="3333750" y="1936750"/>
          <p14:tracePt t="47557" x="3324225" y="1936750"/>
          <p14:tracePt t="47570" x="3324225" y="1946275"/>
          <p14:tracePt t="47597" x="3316288" y="1946275"/>
          <p14:tracePt t="47611" x="3306763" y="1946275"/>
          <p14:tracePt t="47635" x="3298825" y="1946275"/>
          <p14:tracePt t="47662" x="3289300" y="1946275"/>
          <p14:tracePt t="48891" x="3289300" y="1936750"/>
          <p14:tracePt t="48929" x="3289300" y="1928813"/>
          <p14:tracePt t="48973" x="3289300" y="1919288"/>
          <p14:tracePt t="48992" x="3289300" y="1911350"/>
          <p14:tracePt t="49019" x="3289300" y="1901825"/>
          <p14:tracePt t="49025" x="3289300" y="1893888"/>
          <p14:tracePt t="49032" x="3298825" y="1884363"/>
          <p14:tracePt t="49045" x="3306763" y="1876425"/>
          <p14:tracePt t="49050" x="3316288" y="1858963"/>
          <p14:tracePt t="49058" x="3316288" y="1849438"/>
          <p14:tracePt t="49064" x="3324225" y="1831975"/>
          <p14:tracePt t="49071" x="3341688" y="1806575"/>
          <p14:tracePt t="49077" x="3351213" y="1797050"/>
          <p14:tracePt t="49084" x="3368675" y="1762125"/>
          <p14:tracePt t="49093" x="3386138" y="1744663"/>
          <p14:tracePt t="49097" x="3394075" y="1719263"/>
          <p14:tracePt t="49104" x="3411538" y="1692275"/>
          <p14:tracePt t="49110" x="3436938" y="1666875"/>
          <p14:tracePt t="49118" x="3436938" y="1657350"/>
          <p14:tracePt t="49127" x="3463925" y="1639888"/>
          <p14:tracePt t="49129" x="3489325" y="1614488"/>
          <p14:tracePt t="49136" x="3506788" y="1597025"/>
          <p14:tracePt t="49143" x="3533775" y="1570038"/>
          <p14:tracePt t="49152" x="3551238" y="1562100"/>
          <p14:tracePt t="49158" x="3568700" y="1552575"/>
          <p14:tracePt t="49162" x="3629025" y="1517650"/>
          <p14:tracePt t="49171" x="3681413" y="1492250"/>
          <p14:tracePt t="49176" x="3725863" y="1465263"/>
          <p14:tracePt t="49184" x="3778250" y="1439863"/>
          <p14:tracePt t="49189" x="3830638" y="1422400"/>
          <p14:tracePt t="49196" x="3883025" y="1387475"/>
          <p14:tracePt t="49203" x="3925888" y="1370013"/>
          <p14:tracePt t="49209" x="3978275" y="1352550"/>
          <p14:tracePt t="49216" x="4030663" y="1317625"/>
          <p14:tracePt t="49223" x="4075113" y="1308100"/>
          <p14:tracePt t="49229" x="4127500" y="1290638"/>
          <p14:tracePt t="49235" x="4187825" y="1265238"/>
          <p14:tracePt t="49243" x="4240213" y="1255713"/>
          <p14:tracePt t="49254" x="4284663" y="1230313"/>
          <p14:tracePt t="49258" x="4354513" y="1203325"/>
          <p14:tracePt t="49262" x="4414838" y="1195388"/>
          <p14:tracePt t="49269" x="4476750" y="1185863"/>
          <p14:tracePt t="49276" x="4537075" y="1177925"/>
          <p14:tracePt t="49281" x="4632325" y="1168400"/>
          <p14:tracePt t="49289" x="4711700" y="1150938"/>
          <p14:tracePt t="49295" x="4799013" y="1143000"/>
          <p14:tracePt t="49303" x="4876800" y="1143000"/>
          <p14:tracePt t="49309" x="4946650" y="1143000"/>
          <p14:tracePt t="49314" x="5008563" y="1143000"/>
          <p14:tracePt t="49322" x="5078413" y="1143000"/>
          <p14:tracePt t="49328" x="5138738" y="1143000"/>
          <p14:tracePt t="49334" x="5208588" y="1143000"/>
          <p14:tracePt t="49341" x="5270500" y="1143000"/>
          <p14:tracePt t="49348" x="5330825" y="1143000"/>
          <p14:tracePt t="49355" x="5418138" y="1143000"/>
          <p14:tracePt t="49361" x="5470525" y="1150938"/>
          <p14:tracePt t="49368" x="5514975" y="1160463"/>
          <p14:tracePt t="49374" x="5575300" y="1177925"/>
          <p14:tracePt t="49381" x="5602288" y="1177925"/>
          <p14:tracePt t="49388" x="5637213" y="1177925"/>
          <p14:tracePt t="49394" x="5662613" y="1185863"/>
          <p14:tracePt t="49402" x="5680075" y="1195388"/>
          <p14:tracePt t="49408" x="5715000" y="1212850"/>
          <p14:tracePt t="49413" x="5732463" y="1230313"/>
          <p14:tracePt t="49424" x="5767388" y="1230313"/>
          <p14:tracePt t="49426" x="5775325" y="1238250"/>
          <p14:tracePt t="49433" x="5792788" y="1247775"/>
          <p14:tracePt t="49441" x="5819775" y="1255713"/>
          <p14:tracePt t="49447" x="5837238" y="1265238"/>
          <p14:tracePt t="49453" x="5854700" y="1265238"/>
          <p14:tracePt t="49459" x="5872163" y="1265238"/>
          <p14:tracePt t="49466" x="5897563" y="1273175"/>
          <p14:tracePt t="49474" x="5907088" y="1282700"/>
          <p14:tracePt t="49479" x="5924550" y="1290638"/>
          <p14:tracePt t="49486" x="5942013" y="1300163"/>
          <p14:tracePt t="49493" x="5967413" y="1308100"/>
          <p14:tracePt t="49499" x="5984875" y="1317625"/>
          <p14:tracePt t="49508" x="6002338" y="1325563"/>
          <p14:tracePt t="49512" x="6029325" y="1343025"/>
          <p14:tracePt t="49520" x="6037263" y="1352550"/>
          <p14:tracePt t="49526" x="6054725" y="1360488"/>
          <p14:tracePt t="49532" x="6064250" y="1377950"/>
          <p14:tracePt t="49539" x="6081713" y="1395413"/>
          <p14:tracePt t="49546" x="6099175" y="1395413"/>
          <p14:tracePt t="49552" x="6116638" y="1412875"/>
          <p14:tracePt t="49560" x="6116638" y="1430338"/>
          <p14:tracePt t="49564" x="6124575" y="1439863"/>
          <p14:tracePt t="49571" x="6134100" y="1457325"/>
          <p14:tracePt t="49578" x="6151563" y="1474788"/>
          <p14:tracePt t="49584" x="6159500" y="1492250"/>
          <p14:tracePt t="49592" x="6159500" y="1509713"/>
          <p14:tracePt t="49598" x="6176963" y="1517650"/>
          <p14:tracePt t="49604" x="6176963" y="1544638"/>
          <p14:tracePt t="49611" x="6186488" y="1562100"/>
          <p14:tracePt t="49618" x="6194425" y="1562100"/>
          <p14:tracePt t="49626" x="6194425" y="1579563"/>
          <p14:tracePt t="49630" x="6203950" y="1587500"/>
          <p14:tracePt t="49643" x="6211888" y="1597025"/>
          <p14:tracePt t="49650" x="6211888" y="1604963"/>
          <p14:tracePt t="49657" x="6221413" y="1614488"/>
          <p14:tracePt t="49672" x="6229350" y="1622425"/>
          <p14:tracePt t="49687" x="6229350" y="1631950"/>
          <p14:tracePt t="49732" x="6229350" y="1639888"/>
          <p14:tracePt t="49794" x="6229350" y="1649413"/>
          <p14:tracePt t="49825" x="6229350" y="1657350"/>
          <p14:tracePt t="49838" x="6229350" y="1666875"/>
          <p14:tracePt t="49869" x="6229350" y="1674813"/>
          <p14:tracePt t="49896" x="6221413" y="1684338"/>
          <p14:tracePt t="49902" x="6221413" y="1692275"/>
          <p14:tracePt t="49909" x="6211888" y="1701800"/>
          <p14:tracePt t="49922" x="6203950" y="1701800"/>
          <p14:tracePt t="49935" x="6194425" y="1709738"/>
          <p14:tracePt t="49942" x="6194425" y="1719263"/>
          <p14:tracePt t="49948" x="6186488" y="1736725"/>
          <p14:tracePt t="49961" x="6176963" y="1744663"/>
          <p14:tracePt t="49966" x="6169025" y="1754188"/>
          <p14:tracePt t="49973" x="6169025" y="1762125"/>
          <p14:tracePt t="49979" x="6169025" y="1771650"/>
          <p14:tracePt t="49986" x="6169025" y="1779588"/>
          <p14:tracePt t="50000" x="6159500" y="1797050"/>
          <p14:tracePt t="50007" x="6159500" y="1806575"/>
          <p14:tracePt t="50020" x="6159500" y="1824038"/>
          <p14:tracePt t="50026" x="6151563" y="1841500"/>
          <p14:tracePt t="50032" x="6151563" y="1849438"/>
          <p14:tracePt t="50041" x="6142038" y="1858963"/>
          <p14:tracePt t="50046" x="6134100" y="1876425"/>
          <p14:tracePt t="50053" x="6134100" y="1884363"/>
          <p14:tracePt t="50059" x="6134100" y="1893888"/>
          <p14:tracePt t="50066" x="6124575" y="1901825"/>
          <p14:tracePt t="50072" x="6116638" y="1911350"/>
          <p14:tracePt t="50079" x="6107113" y="1919288"/>
          <p14:tracePt t="50086" x="6107113" y="1936750"/>
          <p14:tracePt t="50092" x="6099175" y="1946275"/>
          <p14:tracePt t="50099" x="6089650" y="1954213"/>
          <p14:tracePt t="50112" x="6089650" y="1963738"/>
          <p14:tracePt t="50118" x="6089650" y="1971675"/>
          <p14:tracePt t="50125" x="6081713" y="1981200"/>
          <p14:tracePt t="50137" x="6081713" y="1989138"/>
          <p14:tracePt t="50151" x="6081713" y="1998663"/>
          <p14:tracePt t="50204" x="6089650" y="1998663"/>
          <p14:tracePt t="50210" x="6099175" y="1998663"/>
          <p14:tracePt t="50216" x="6107113" y="1998663"/>
          <p14:tracePt t="50223" x="6116638" y="1989138"/>
          <p14:tracePt t="50231" x="6124575" y="1981200"/>
          <p14:tracePt t="50237" x="6134100" y="1963738"/>
          <p14:tracePt t="50243" x="6151563" y="1946275"/>
          <p14:tracePt t="50251" x="6169025" y="1936750"/>
          <p14:tracePt t="50257" x="6169025" y="1919288"/>
          <p14:tracePt t="50263" x="6186488" y="1911350"/>
          <p14:tracePt t="50273" x="6186488" y="1893888"/>
          <p14:tracePt t="50280" x="6194425" y="1876425"/>
          <p14:tracePt t="50286" x="6203950" y="1876425"/>
          <p14:tracePt t="50293" x="6203950" y="1858963"/>
          <p14:tracePt t="50296" x="6211888" y="1841500"/>
          <p14:tracePt t="50309" x="6221413" y="1831975"/>
          <p14:tracePt t="50316" x="6221413" y="1824038"/>
          <p14:tracePt t="50329" x="6221413" y="1814513"/>
          <p14:tracePt t="50336" x="6221413" y="1806575"/>
          <p14:tracePt t="50349" x="6221413" y="1797050"/>
          <p14:tracePt t="50362" x="6221413" y="1789113"/>
          <p14:tracePt t="50369" x="6221413" y="1779588"/>
          <p14:tracePt t="50375" x="6211888" y="1779588"/>
          <p14:tracePt t="50382" x="6211888" y="1771650"/>
          <p14:tracePt t="50395" x="6211888" y="1762125"/>
          <p14:tracePt t="50402" x="6203950" y="1754188"/>
          <p14:tracePt t="50422" x="6194425" y="1754188"/>
          <p14:tracePt t="50428" x="6194425" y="1744663"/>
          <p14:tracePt t="50436" x="6186488" y="1736725"/>
          <p14:tracePt t="50455" x="6176963" y="1736725"/>
          <p14:tracePt t="50462" x="6159500" y="1736725"/>
          <p14:tracePt t="50475" x="6142038" y="1736725"/>
          <p14:tracePt t="50491" x="6134100" y="1736725"/>
          <p14:tracePt t="50495" x="6124575" y="1736725"/>
          <p14:tracePt t="50502" x="6107113" y="1736725"/>
          <p14:tracePt t="50515" x="6107113" y="1727200"/>
          <p14:tracePt t="50521" x="6099175" y="1727200"/>
          <p14:tracePt t="50526" x="6089650" y="1727200"/>
          <p14:tracePt t="50533" x="6081713" y="1727200"/>
          <p14:tracePt t="50546" x="6072188" y="1727200"/>
          <p14:tracePt t="50568" x="6064250" y="1727200"/>
          <p14:tracePt t="50580" x="6054725" y="1727200"/>
          <p14:tracePt t="50585" x="6046788" y="1727200"/>
          <p14:tracePt t="50592" x="6037263" y="1727200"/>
          <p14:tracePt t="50607" x="6037263" y="1736725"/>
          <p14:tracePt t="50613" x="6029325" y="1736725"/>
          <p14:tracePt t="50619" x="6011863" y="1744663"/>
          <p14:tracePt t="50631" x="6011863" y="1754188"/>
          <p14:tracePt t="50638" x="6002338" y="1754188"/>
          <p14:tracePt t="50653" x="5994400" y="1754188"/>
          <p14:tracePt t="50658" x="5994400" y="1762125"/>
          <p14:tracePt t="50664" x="5984875" y="1762125"/>
          <p14:tracePt t="50671" x="5976938" y="1762125"/>
          <p14:tracePt t="50677" x="5967413" y="1762125"/>
          <p14:tracePt t="50706" x="5949950" y="1762125"/>
          <p14:tracePt t="50718" x="5942013" y="1762125"/>
          <p14:tracePt t="50724" x="5932488" y="1762125"/>
          <p14:tracePt t="50740" x="5924550" y="1762125"/>
          <p14:tracePt t="50744" x="5915025" y="1762125"/>
          <p14:tracePt t="50751" x="5907088" y="1762125"/>
          <p14:tracePt t="50757" x="5907088" y="1754188"/>
          <p14:tracePt t="50764" x="5889625" y="1754188"/>
          <p14:tracePt t="50770" x="5880100" y="1744663"/>
          <p14:tracePt t="50776" x="5862638" y="1736725"/>
          <p14:tracePt t="50783" x="5854700" y="1719263"/>
          <p14:tracePt t="50790" x="5837238" y="1709738"/>
          <p14:tracePt t="50796" x="5819775" y="1701800"/>
          <p14:tracePt t="50803" x="5819775" y="1692275"/>
          <p14:tracePt t="50809" x="5792788" y="1684338"/>
          <p14:tracePt t="50816" x="5784850" y="1674813"/>
          <p14:tracePt t="50823" x="5775325" y="1666875"/>
          <p14:tracePt t="50829" x="5749925" y="1657350"/>
          <p14:tracePt t="50836" x="5749925" y="1649413"/>
          <p14:tracePt t="50842" x="5722938" y="1639888"/>
          <p14:tracePt t="50849" x="5707063" y="1614488"/>
          <p14:tracePt t="50857" x="5697538" y="1604963"/>
          <p14:tracePt t="50863" x="5672138" y="1587500"/>
          <p14:tracePt t="50869" x="5645150" y="1570038"/>
          <p14:tracePt t="50876" x="5619750" y="1552575"/>
          <p14:tracePt t="50882" x="5602288" y="1535113"/>
          <p14:tracePt t="50890" x="5584825" y="1517650"/>
          <p14:tracePt t="50895" x="5575300" y="1500188"/>
          <p14:tracePt t="50903" x="5557838" y="1474788"/>
          <p14:tracePt t="50909" x="5532438" y="1457325"/>
          <p14:tracePt t="50915" x="5514975" y="1447800"/>
          <p14:tracePt t="50923" x="5487988" y="1430338"/>
          <p14:tracePt t="50928" x="5480050" y="1412875"/>
          <p14:tracePt t="50935" x="5445125" y="1395413"/>
          <p14:tracePt t="50941" x="5418138" y="1377950"/>
          <p14:tracePt t="50948" x="5392738" y="1360488"/>
          <p14:tracePt t="50955" x="5365750" y="1352550"/>
          <p14:tracePt t="50960" x="5330825" y="1335088"/>
          <p14:tracePt t="50968" x="5295900" y="1317625"/>
          <p14:tracePt t="50974" x="5270500" y="1300163"/>
          <p14:tracePt t="50981" x="5226050" y="1290638"/>
          <p14:tracePt t="50988" x="5191125" y="1273175"/>
          <p14:tracePt t="50994" x="5148263" y="1265238"/>
          <p14:tracePt t="51001" x="5113338" y="1255713"/>
          <p14:tracePt t="51008" x="5078413" y="1247775"/>
          <p14:tracePt t="51013" x="5043488" y="1247775"/>
          <p14:tracePt t="51021" x="5016500" y="1247775"/>
          <p14:tracePt t="51027" x="4973638" y="1247775"/>
          <p14:tracePt t="51034" x="4921250" y="1247775"/>
          <p14:tracePt t="51041" x="4876800" y="1247775"/>
          <p14:tracePt t="51048" x="4833938" y="1247775"/>
          <p14:tracePt t="51053" x="4789488" y="1247775"/>
          <p14:tracePt t="51060" x="4737100" y="1273175"/>
          <p14:tracePt t="51067" x="4676775" y="1282700"/>
          <p14:tracePt t="51074" x="4641850" y="1290638"/>
          <p14:tracePt t="51079" x="4597400" y="1300163"/>
          <p14:tracePt t="51086" x="4546600" y="1325563"/>
          <p14:tracePt t="51092" x="4511675" y="1343025"/>
          <p14:tracePt t="51099" x="4484688" y="1360488"/>
          <p14:tracePt t="51107" x="4449763" y="1377950"/>
          <p14:tracePt t="51112" x="4397375" y="1395413"/>
          <p14:tracePt t="51120" x="4362450" y="1430338"/>
          <p14:tracePt t="51126" x="4327525" y="1457325"/>
          <p14:tracePt t="51132" x="4284663" y="1492250"/>
          <p14:tracePt t="51139" x="4249738" y="1527175"/>
          <p14:tracePt t="51145" x="4197350" y="1570038"/>
          <p14:tracePt t="51152" x="4170363" y="1587500"/>
          <p14:tracePt t="51158" x="4127500" y="1622425"/>
          <p14:tracePt t="51166" x="4092575" y="1657350"/>
          <p14:tracePt t="51172" x="4065588" y="1674813"/>
          <p14:tracePt t="51179" x="4040188" y="1709738"/>
          <p14:tracePt t="51186" x="4005263" y="1736725"/>
          <p14:tracePt t="51191" x="3987800" y="1762125"/>
          <p14:tracePt t="51199" x="3960813" y="1797050"/>
          <p14:tracePt t="51206" x="3935413" y="1824038"/>
          <p14:tracePt t="51211" x="3925888" y="1849438"/>
          <p14:tracePt t="51218" x="3908425" y="1893888"/>
          <p14:tracePt t="51225" x="3890963" y="1919288"/>
          <p14:tracePt t="51231" x="3890963" y="1954213"/>
          <p14:tracePt t="51237" x="3883025" y="1981200"/>
          <p14:tracePt t="51244" x="3865563" y="1998663"/>
          <p14:tracePt t="51251" x="3856038" y="2024063"/>
          <p14:tracePt t="51258" x="3848100" y="2041525"/>
          <p14:tracePt t="51265" x="3848100" y="2068513"/>
          <p14:tracePt t="51271" x="3848100" y="2076450"/>
          <p14:tracePt t="51276" x="3848100" y="2093913"/>
          <p14:tracePt t="51283" x="3848100" y="2111375"/>
          <p14:tracePt t="51290" x="3848100" y="2128838"/>
          <p14:tracePt t="51296" x="3848100" y="2155825"/>
          <p14:tracePt t="51309" x="3848100" y="2181225"/>
          <p14:tracePt t="51323" x="3848100" y="2198688"/>
          <p14:tracePt t="51329" x="3848100" y="2208213"/>
          <p14:tracePt t="51342" x="3848100" y="2216150"/>
          <p14:tracePt t="51357" x="3848100" y="2225675"/>
          <p14:tracePt t="51363" x="3865563" y="2225675"/>
          <p14:tracePt t="51376" x="3873500" y="2225675"/>
          <p14:tracePt t="51383" x="3890963" y="2225675"/>
          <p14:tracePt t="51390" x="3917950" y="2216150"/>
          <p14:tracePt t="51396" x="3960813" y="2208213"/>
          <p14:tracePt t="51402" x="4013200" y="2198688"/>
          <p14:tracePt t="51409" x="4057650" y="2190750"/>
          <p14:tracePt t="51416" x="4092575" y="2181225"/>
          <p14:tracePt t="51422" x="4135438" y="2181225"/>
          <p14:tracePt t="51429" x="4170363" y="2173288"/>
          <p14:tracePt t="51436" x="4214813" y="2173288"/>
          <p14:tracePt t="51442" x="4267200" y="2173288"/>
          <p14:tracePt t="51449" x="4292600" y="2173288"/>
          <p14:tracePt t="51457" x="4327525" y="2181225"/>
          <p14:tracePt t="51461" x="4362450" y="2190750"/>
          <p14:tracePt t="51468" x="4414838" y="2198688"/>
          <p14:tracePt t="51474" x="4432300" y="2216150"/>
          <p14:tracePt t="51482" x="4449763" y="2225675"/>
          <p14:tracePt t="51490" x="4476750" y="2233613"/>
          <p14:tracePt t="51495" x="4494213" y="2243138"/>
          <p14:tracePt t="51508" x="4511675" y="2251075"/>
          <p14:tracePt t="51515" x="4519613" y="2260600"/>
          <p14:tracePt t="51521" x="4529138" y="2268538"/>
          <p14:tracePt t="51534" x="4546600" y="2268538"/>
          <p14:tracePt t="51541" x="4546600" y="2278063"/>
          <p14:tracePt t="51550" x="4546600" y="2286000"/>
          <p14:tracePt t="51559" x="4546600" y="2293938"/>
          <p14:tracePt t="51564" x="4546600" y="2303463"/>
          <p14:tracePt t="51576" x="4537075" y="2320925"/>
          <p14:tracePt t="51582" x="4529138" y="2328863"/>
          <p14:tracePt t="51590" x="4519613" y="2338388"/>
          <p14:tracePt t="51608" x="4449763" y="2390775"/>
          <p14:tracePt t="51613" x="4432300" y="2390775"/>
          <p14:tracePt t="51620" x="4397375" y="2408238"/>
          <p14:tracePt t="51627" x="4344988" y="2425700"/>
          <p14:tracePt t="51632" x="4292600" y="2443163"/>
          <p14:tracePt t="51639" x="4240213" y="2443163"/>
          <p14:tracePt t="51645" x="4187825" y="2451100"/>
          <p14:tracePt t="51653" x="4144963" y="2460625"/>
          <p14:tracePt t="51659" x="4083050" y="2460625"/>
          <p14:tracePt t="51671" x="4040188" y="2460625"/>
          <p14:tracePt t="51678" x="3995738" y="2460625"/>
          <p14:tracePt t="51682" x="3943350" y="2460625"/>
          <p14:tracePt t="51686" x="3900488" y="2451100"/>
          <p14:tracePt t="51693" x="3865563" y="2451100"/>
          <p14:tracePt t="51700" x="3821113" y="2443163"/>
          <p14:tracePt t="51705" x="3768725" y="2416175"/>
          <p14:tracePt t="51712" x="3733800" y="2398713"/>
          <p14:tracePt t="51718" x="3673475" y="2373313"/>
          <p14:tracePt t="51725" x="3646488" y="2346325"/>
          <p14:tracePt t="51732" x="3603625" y="2320925"/>
          <p14:tracePt t="51739" x="3568700" y="2293938"/>
          <p14:tracePt t="51749" x="3533775" y="2251075"/>
          <p14:tracePt t="51753" x="3506788" y="2225675"/>
          <p14:tracePt t="51760" x="3463925" y="2190750"/>
          <p14:tracePt t="51764" x="3454400" y="2155825"/>
          <p14:tracePt t="51772" x="3429000" y="2120900"/>
          <p14:tracePt t="51778" x="3421063" y="2068513"/>
          <p14:tracePt t="51784" x="3403600" y="2033588"/>
          <p14:tracePt t="51791" x="3394075" y="1989138"/>
          <p14:tracePt t="51797" x="3386138" y="1954213"/>
          <p14:tracePt t="51806" x="3386138" y="1911350"/>
          <p14:tracePt t="51810" x="3386138" y="1876425"/>
          <p14:tracePt t="51817" x="3394075" y="1841500"/>
          <p14:tracePt t="51825" x="3411538" y="1789113"/>
          <p14:tracePt t="51830" x="3429000" y="1727200"/>
          <p14:tracePt t="51839" x="3463925" y="1674813"/>
          <p14:tracePt t="51844" x="3489325" y="1622425"/>
          <p14:tracePt t="51851" x="3533775" y="1570038"/>
          <p14:tracePt t="51857" x="3576638" y="1535113"/>
          <p14:tracePt t="51863" x="3603625" y="1500188"/>
          <p14:tracePt t="51873" x="3638550" y="1457325"/>
          <p14:tracePt t="51876" x="3681413" y="1439863"/>
          <p14:tracePt t="51883" x="3743325" y="1404938"/>
          <p14:tracePt t="51890" x="3803650" y="1395413"/>
          <p14:tracePt t="51896" x="3848100" y="1387475"/>
          <p14:tracePt t="51903" x="3908425" y="1377950"/>
          <p14:tracePt t="51909" x="3987800" y="1377950"/>
          <p14:tracePt t="51916" x="4048125" y="1377950"/>
          <p14:tracePt t="51923" x="4110038" y="1387475"/>
          <p14:tracePt t="51929" x="4170363" y="1395413"/>
          <p14:tracePt t="51935" x="4232275" y="1412875"/>
          <p14:tracePt t="51942" x="4292600" y="1439863"/>
          <p14:tracePt t="51951" x="4354513" y="1447800"/>
          <p14:tracePt t="51955" x="4406900" y="1482725"/>
          <p14:tracePt t="51962" x="4459288" y="1500188"/>
          <p14:tracePt t="51968" x="4511675" y="1544638"/>
          <p14:tracePt t="51975" x="4546600" y="1570038"/>
          <p14:tracePt t="51981" x="4589463" y="1614488"/>
          <p14:tracePt t="51988" x="4624388" y="1631950"/>
          <p14:tracePt t="51995" x="4641850" y="1666875"/>
          <p14:tracePt t="52001" x="4667250" y="1701800"/>
          <p14:tracePt t="52008" x="4684713" y="1727200"/>
          <p14:tracePt t="52015" x="4694238" y="1771650"/>
          <p14:tracePt t="52022" x="4711700" y="1806575"/>
          <p14:tracePt t="52027" x="4711700" y="1841500"/>
          <p14:tracePt t="52035" x="4711700" y="1866900"/>
          <p14:tracePt t="52041" x="4711700" y="1893888"/>
          <p14:tracePt t="52048" x="4711700" y="1928813"/>
          <p14:tracePt t="52056" x="4702175" y="1954213"/>
          <p14:tracePt t="52061" x="4694238" y="1989138"/>
          <p14:tracePt t="52068" x="4676775" y="2024063"/>
          <p14:tracePt t="52075" x="4641850" y="2051050"/>
          <p14:tracePt t="52081" x="4624388" y="2085975"/>
          <p14:tracePt t="52089" x="4579938" y="2128838"/>
          <p14:tracePt t="52094" x="4554538" y="2155825"/>
          <p14:tracePt t="52101" x="4529138" y="2181225"/>
          <p14:tracePt t="52107" x="4494213" y="2208213"/>
          <p14:tracePt t="52114" x="4476750" y="2233613"/>
          <p14:tracePt t="52124" x="4441825" y="2251075"/>
          <p14:tracePt t="52127" x="4406900" y="2286000"/>
          <p14:tracePt t="52132" x="4371975" y="2293938"/>
          <p14:tracePt t="52140" x="4337050" y="2303463"/>
          <p14:tracePt t="52146" x="4302125" y="2320925"/>
          <p14:tracePt t="52153" x="4267200" y="2328863"/>
          <p14:tracePt t="52159" x="4232275" y="2328863"/>
          <p14:tracePt t="52166" x="4197350" y="2328863"/>
          <p14:tracePt t="52172" x="4170363" y="2328863"/>
          <p14:tracePt t="52179" x="4144963" y="2328863"/>
          <p14:tracePt t="52188" x="4110038" y="2320925"/>
          <p14:tracePt t="52193" x="4075113" y="2303463"/>
          <p14:tracePt t="52201" x="4057650" y="2293938"/>
          <p14:tracePt t="52206" x="4048125" y="2286000"/>
          <p14:tracePt t="52212" x="4022725" y="2268538"/>
          <p14:tracePt t="52218" x="4013200" y="2251075"/>
          <p14:tracePt t="52225" x="3995738" y="2233613"/>
          <p14:tracePt t="52232" x="3978275" y="2225675"/>
          <p14:tracePt t="52239" x="3978275" y="2198688"/>
          <p14:tracePt t="52246" x="3960813" y="2173288"/>
          <p14:tracePt t="52253" x="3952875" y="2146300"/>
          <p14:tracePt t="52258" x="3943350" y="2120900"/>
          <p14:tracePt t="52265" x="3943350" y="2103438"/>
          <p14:tracePt t="52272" x="3935413" y="2085975"/>
          <p14:tracePt t="52278" x="3935413" y="2058988"/>
          <p14:tracePt t="52285" x="3935413" y="2033588"/>
          <p14:tracePt t="52291" x="3935413" y="2006600"/>
          <p14:tracePt t="52298" x="3935413" y="1971675"/>
          <p14:tracePt t="52305" x="3935413" y="1928813"/>
          <p14:tracePt t="52310" x="3952875" y="1893888"/>
          <p14:tracePt t="52317" x="3978275" y="1841500"/>
          <p14:tracePt t="52324" x="4005263" y="1797050"/>
          <p14:tracePt t="52331" x="4030663" y="1744663"/>
          <p14:tracePt t="52339" x="4083050" y="1701800"/>
          <p14:tracePt t="52343" x="4110038" y="1674813"/>
          <p14:tracePt t="52351" x="4152900" y="1631950"/>
          <p14:tracePt t="52357" x="4179888" y="1622425"/>
          <p14:tracePt t="52364" x="4222750" y="1597025"/>
          <p14:tracePt t="52371" x="4257675" y="1587500"/>
          <p14:tracePt t="52376" x="4292600" y="1579563"/>
          <p14:tracePt t="52384" x="4310063" y="1579563"/>
          <p14:tracePt t="52390" x="4344988" y="1579563"/>
          <p14:tracePt t="52397" x="4379913" y="1587500"/>
          <p14:tracePt t="52403" x="4397375" y="1604963"/>
          <p14:tracePt t="52410" x="4432300" y="1622425"/>
          <p14:tracePt t="52418" x="4467225" y="1649413"/>
          <p14:tracePt t="52423" x="4494213" y="1674813"/>
          <p14:tracePt t="52430" x="4529138" y="1719263"/>
          <p14:tracePt t="52437" x="4537075" y="1727200"/>
          <p14:tracePt t="52442" x="4564063" y="1771650"/>
          <p14:tracePt t="52449" x="4572000" y="1797050"/>
          <p14:tracePt t="52455" x="4579938" y="1831975"/>
          <p14:tracePt t="52463" x="4589463" y="1858963"/>
          <p14:tracePt t="52470" x="4597400" y="1893888"/>
          <p14:tracePt t="52476" x="4597400" y="1928813"/>
          <p14:tracePt t="52482" x="4589463" y="1946275"/>
          <p14:tracePt t="52490" x="4579938" y="1971675"/>
          <p14:tracePt t="52495" x="4579938" y="2016125"/>
          <p14:tracePt t="52509" x="4572000" y="2041525"/>
          <p14:tracePt t="52513" x="4564063" y="2085975"/>
          <p14:tracePt t="52515" x="4546600" y="2120900"/>
          <p14:tracePt t="52521" x="4537075" y="2146300"/>
          <p14:tracePt t="52529" x="4529138" y="2190750"/>
          <p14:tracePt t="52536" x="4519613" y="2216150"/>
          <p14:tracePt t="52542" x="4494213" y="2233613"/>
          <p14:tracePt t="52549" x="4484688" y="2268538"/>
          <p14:tracePt t="52555" x="4467225" y="2278063"/>
          <p14:tracePt t="52562" x="4449763" y="2293938"/>
          <p14:tracePt t="52568" x="4441825" y="2311400"/>
          <p14:tracePt t="52574" x="4424363" y="2320925"/>
          <p14:tracePt t="52582" x="4406900" y="2338388"/>
          <p14:tracePt t="52588" x="4397375" y="2346325"/>
          <p14:tracePt t="52595" x="4379913" y="2355850"/>
          <p14:tracePt t="52602" x="4371975" y="2363788"/>
          <p14:tracePt t="52608" x="4362450" y="2381250"/>
          <p14:tracePt t="52615" x="4344988" y="2381250"/>
          <p14:tracePt t="52623" x="4337050" y="2390775"/>
          <p14:tracePt t="52626" x="4337050" y="2398713"/>
          <p14:tracePt t="52633" x="4327525" y="2398713"/>
          <p14:tracePt t="52640" x="4327525" y="2408238"/>
          <p14:tracePt t="52646" x="4319588" y="2408238"/>
          <p14:tracePt t="52653" x="4319588" y="2416175"/>
          <p14:tracePt t="52660" x="4310063" y="2416175"/>
          <p14:tracePt t="52672" x="4310063" y="2425700"/>
          <p14:tracePt t="52693" x="4302125" y="2425700"/>
          <p14:tracePt t="52733" x="4302125" y="2433638"/>
          <p14:tracePt t="56050" x="4267200" y="2486025"/>
          <p14:tracePt t="56057" x="4170363" y="2582863"/>
          <p14:tracePt t="56063" x="4083050" y="2678113"/>
          <p14:tracePt t="56070" x="3995738" y="2800350"/>
          <p14:tracePt t="56075" x="3917950" y="2897188"/>
          <p14:tracePt t="56082" x="3778250" y="3044825"/>
          <p14:tracePt t="56088" x="3690938" y="3167063"/>
          <p14:tracePt t="56095" x="3586163" y="3316288"/>
          <p14:tracePt t="56103" x="3516313" y="3436938"/>
          <p14:tracePt t="56108" x="3436938" y="3559175"/>
          <p14:tracePt t="56115" x="3386138" y="3663950"/>
          <p14:tracePt t="56122" x="3306763" y="3778250"/>
          <p14:tracePt t="56127" x="3236913" y="3883025"/>
          <p14:tracePt t="56135" x="3176588" y="3978275"/>
          <p14:tracePt t="56141" x="3132138" y="4057650"/>
          <p14:tracePt t="56151" x="3062288" y="4127500"/>
          <p14:tracePt t="56157" x="3027363" y="4179888"/>
          <p14:tracePt t="56161" x="2984500" y="4214813"/>
          <p14:tracePt t="56168" x="2949575" y="4257675"/>
          <p14:tracePt t="56174" x="2897188" y="4284663"/>
          <p14:tracePt t="56184" x="2870200" y="4310063"/>
          <p14:tracePt t="56190" x="2844800" y="4337050"/>
          <p14:tracePt t="56194" x="2809875" y="4362450"/>
          <p14:tracePt t="56203" x="2792413" y="4389438"/>
          <p14:tracePt t="56207" x="2765425" y="4406900"/>
          <p14:tracePt t="56214" x="2747963" y="4432300"/>
          <p14:tracePt t="56220" x="2730500" y="4459288"/>
          <p14:tracePt t="56228" x="2705100" y="4467225"/>
          <p14:tracePt t="56233" x="2687638" y="4494213"/>
          <p14:tracePt t="56240" x="2678113" y="4511675"/>
          <p14:tracePt t="56248" x="2660650" y="4546600"/>
          <p14:tracePt t="56255" x="2643188" y="4572000"/>
          <p14:tracePt t="56260" x="2625725" y="4597400"/>
          <p14:tracePt t="56268" x="2608263" y="4632325"/>
          <p14:tracePt t="56273" x="2582863" y="4659313"/>
          <p14:tracePt t="56279" x="2565400" y="4694238"/>
          <p14:tracePt t="56286" x="2520950" y="4729163"/>
          <p14:tracePt t="56293" x="2503488" y="4764088"/>
          <p14:tracePt t="56301" x="2468563" y="4799013"/>
          <p14:tracePt t="56308" x="2451100" y="4833938"/>
          <p14:tracePt t="56312" x="2425700" y="4859338"/>
          <p14:tracePt t="56319" x="2408238" y="4876800"/>
          <p14:tracePt t="56326" x="2381250" y="4894263"/>
          <p14:tracePt t="56337" x="2373313" y="4921250"/>
          <p14:tracePt t="56344" x="2363788" y="4938713"/>
          <p14:tracePt t="56347" x="2338388" y="4956175"/>
          <p14:tracePt t="56352" x="2328863" y="4964113"/>
          <p14:tracePt t="56359" x="2303463" y="4964113"/>
          <p14:tracePt t="56365" x="2293938" y="4981575"/>
          <p14:tracePt t="56372" x="2286000" y="4999038"/>
          <p14:tracePt t="56379" x="2260600" y="5016500"/>
          <p14:tracePt t="56386" x="2243138" y="5016500"/>
          <p14:tracePt t="56391" x="2233613" y="5026025"/>
          <p14:tracePt t="56397" x="2225675" y="5043488"/>
          <p14:tracePt t="56405" x="2208213" y="5051425"/>
          <p14:tracePt t="56411" x="2198688" y="5060950"/>
          <p14:tracePt t="56419" x="2190750" y="5068888"/>
          <p14:tracePt t="56424" x="2173288" y="5086350"/>
          <p14:tracePt t="56431" x="2163763" y="5095875"/>
          <p14:tracePt t="56437" x="2155825" y="5103813"/>
          <p14:tracePt t="56444" x="2128838" y="5121275"/>
          <p14:tracePt t="56452" x="2111375" y="5130800"/>
          <p14:tracePt t="56457" x="2085975" y="5156200"/>
          <p14:tracePt t="56464" x="2068513" y="5173663"/>
          <p14:tracePt t="56471" x="2041525" y="5183188"/>
          <p14:tracePt t="56477" x="2024063" y="5208588"/>
          <p14:tracePt t="56485" x="1989138" y="5226050"/>
          <p14:tracePt t="56490" x="1971675" y="5235575"/>
          <p14:tracePt t="56497" x="1936750" y="5253038"/>
          <p14:tracePt t="56503" x="1911350" y="5270500"/>
          <p14:tracePt t="56510" x="1884363" y="5287963"/>
          <p14:tracePt t="56518" x="1866900" y="5305425"/>
          <p14:tracePt t="56523" x="1849438" y="5330825"/>
          <p14:tracePt t="56530" x="1824038" y="5348288"/>
          <p14:tracePt t="56537" x="1806575" y="5357813"/>
          <p14:tracePt t="56543" x="1779588" y="5383213"/>
          <p14:tracePt t="56556" x="1754188" y="5400675"/>
          <p14:tracePt t="56560" x="1744663" y="5427663"/>
          <p14:tracePt t="56562" x="1727200" y="5445125"/>
          <p14:tracePt t="56569" x="1709738" y="5453063"/>
          <p14:tracePt t="56576" x="1692275" y="5480050"/>
          <p14:tracePt t="56582" x="1674813" y="5497513"/>
          <p14:tracePt t="56589" x="1666875" y="5522913"/>
          <p14:tracePt t="56598" x="1657350" y="5540375"/>
          <p14:tracePt t="56605" x="1639888" y="5540375"/>
          <p14:tracePt t="56610" x="1631950" y="5567363"/>
          <p14:tracePt t="56621" x="1614488" y="5575300"/>
          <p14:tracePt t="56626" x="1604963" y="5592763"/>
          <p14:tracePt t="56628" x="1587500" y="5610225"/>
          <p14:tracePt t="56642" x="1579563" y="5619750"/>
          <p14:tracePt t="56648" x="1570038" y="5627688"/>
          <p14:tracePt t="56655" x="1570038" y="5637213"/>
          <p14:tracePt t="56663" x="1562100" y="5645150"/>
          <p14:tracePt t="56669" x="1562100" y="5654675"/>
          <p14:tracePt t="56674" x="1552575" y="5654675"/>
          <p14:tracePt t="56688" x="1544638" y="5654675"/>
          <p14:tracePt t="56742" x="1544638" y="5662613"/>
          <p14:tracePt t="56754" x="1535113" y="5662613"/>
          <p14:tracePt t="57058" x="1535113" y="5654675"/>
          <p14:tracePt t="57071" x="1535113" y="5645150"/>
          <p14:tracePt t="57140" x="1535113" y="5637213"/>
          <p14:tracePt t="57143" x="1535113" y="5627688"/>
          <p14:tracePt t="57155" x="1535113" y="5619750"/>
          <p14:tracePt t="57182" x="1535113" y="5610225"/>
          <p14:tracePt t="57438" x="1527175" y="5610225"/>
          <p14:tracePt t="57445" x="1527175" y="5627688"/>
          <p14:tracePt t="57452" x="1527175" y="5637213"/>
          <p14:tracePt t="57465" x="1527175" y="5645150"/>
          <p14:tracePt t="57471" x="1527175" y="5654675"/>
          <p14:tracePt t="57478" x="1527175" y="5662613"/>
          <p14:tracePt t="57485" x="1527175" y="5672138"/>
          <p14:tracePt t="57491" x="1527175" y="5680075"/>
          <p14:tracePt t="57504" x="1527175" y="5689600"/>
          <p14:tracePt t="57510" x="1527175" y="5697538"/>
          <p14:tracePt t="57517" x="1527175" y="5715000"/>
          <p14:tracePt t="57531" x="1527175" y="5732463"/>
          <p14:tracePt t="57537" x="1527175" y="5740400"/>
          <p14:tracePt t="57551" x="1527175" y="5767388"/>
          <p14:tracePt t="57557" x="1527175" y="5792788"/>
          <p14:tracePt t="57564" x="1535113" y="5792788"/>
          <p14:tracePt t="57572" x="1544638" y="5810250"/>
          <p14:tracePt t="57577" x="1552575" y="5827713"/>
          <p14:tracePt t="57584" x="1552575" y="5837238"/>
          <p14:tracePt t="57591" x="1552575" y="5854700"/>
          <p14:tracePt t="57597" x="1562100" y="5872163"/>
          <p14:tracePt t="57604" x="1570038" y="5889625"/>
          <p14:tracePt t="57611" x="1579563" y="5907088"/>
          <p14:tracePt t="57617" x="1597025" y="5915025"/>
          <p14:tracePt t="57623" x="1597025" y="5942013"/>
          <p14:tracePt t="57629" x="1597025" y="5949950"/>
          <p14:tracePt t="57636" x="1614488" y="5949950"/>
          <p14:tracePt t="57643" x="1622425" y="5967413"/>
          <p14:tracePt t="57650" x="1631950" y="5984875"/>
          <p14:tracePt t="57657" x="1639888" y="6002338"/>
          <p14:tracePt t="57669" x="1639888" y="6011863"/>
          <p14:tracePt t="57675" x="1649413" y="6019800"/>
          <p14:tracePt t="57684" x="1657350" y="6029325"/>
          <p14:tracePt t="57696" x="1657350" y="6037263"/>
          <p14:tracePt t="57703" x="1657350" y="6046788"/>
          <p14:tracePt t="57709" x="1666875" y="6046788"/>
          <p14:tracePt t="57725" x="1666875" y="6054725"/>
          <p14:tracePt t="57729" x="1666875" y="6064250"/>
          <p14:tracePt t="57742" x="1674813" y="6064250"/>
          <p14:tracePt t="57748" x="1684338" y="6064250"/>
          <p14:tracePt t="57761" x="1692275" y="6064250"/>
          <p14:tracePt t="57769" x="1701800" y="6064250"/>
          <p14:tracePt t="57795" x="1709738" y="6064250"/>
          <p14:tracePt t="57801" x="1719263" y="6064250"/>
          <p14:tracePt t="57808" x="1727200" y="6064250"/>
          <p14:tracePt t="57815" x="1736725" y="6064250"/>
          <p14:tracePt t="57828" x="1754188" y="6064250"/>
          <p14:tracePt t="57835" x="1762125" y="6064250"/>
          <p14:tracePt t="57841" x="1779588" y="6064250"/>
          <p14:tracePt t="57847" x="1789113" y="6064250"/>
          <p14:tracePt t="57861" x="1806575" y="6064250"/>
          <p14:tracePt t="57874" x="1814513" y="6064250"/>
          <p14:tracePt t="57881" x="1824038" y="6064250"/>
          <p14:tracePt t="57887" x="1831975" y="6064250"/>
          <p14:tracePt t="57893" x="1841500" y="6064250"/>
          <p14:tracePt t="57900" x="1849438" y="6064250"/>
          <p14:tracePt t="57907" x="1858963" y="6064250"/>
          <p14:tracePt t="57919" x="1866900" y="6064250"/>
          <p14:tracePt t="57926" x="1876425" y="6064250"/>
          <p14:tracePt t="57939" x="1884363" y="6054725"/>
          <p14:tracePt t="57947" x="1901825" y="6054725"/>
          <p14:tracePt t="57958" x="1911350" y="6054725"/>
          <p14:tracePt t="57966" x="1919288" y="6054725"/>
          <p14:tracePt t="57979" x="1928813" y="6054725"/>
          <p14:tracePt t="57992" x="1936750" y="6046788"/>
          <p14:tracePt t="58001" x="1946275" y="6046788"/>
          <p14:tracePt t="58005" x="1946275" y="6037263"/>
          <p14:tracePt t="58025" x="1963738" y="6037263"/>
          <p14:tracePt t="58032" x="1971675" y="6037263"/>
          <p14:tracePt t="58039" x="1971675" y="6029325"/>
          <p14:tracePt t="58046" x="1981200" y="6029325"/>
          <p14:tracePt t="58073" x="1989138" y="6029325"/>
          <p14:tracePt t="58098" x="1998663" y="6019800"/>
          <p14:tracePt t="58114" x="2006600" y="6019800"/>
          <p14:tracePt t="58124" x="2016125" y="6019800"/>
          <p14:tracePt t="58130" x="2016125" y="6011863"/>
          <p14:tracePt t="58157" x="2024063" y="6011863"/>
          <p14:tracePt t="58163" x="2033588" y="6002338"/>
          <p14:tracePt t="58170" x="2033588" y="5994400"/>
          <p14:tracePt t="58177" x="2041525" y="5994400"/>
          <p14:tracePt t="58183" x="2051050" y="5994400"/>
          <p14:tracePt t="58195" x="2058988" y="5984875"/>
          <p14:tracePt t="58216" x="2068513" y="5984875"/>
          <p14:tracePt t="58223" x="2076450" y="5984875"/>
          <p14:tracePt t="58236" x="2085975" y="5984875"/>
          <p14:tracePt t="58250" x="2103438" y="5984875"/>
          <p14:tracePt t="58263" x="2111375" y="5984875"/>
          <p14:tracePt t="58269" x="2120900" y="5984875"/>
          <p14:tracePt t="58285" x="2128838" y="5984875"/>
          <p14:tracePt t="58297" x="2138363" y="5984875"/>
          <p14:tracePt t="58303" x="2146300" y="5984875"/>
          <p14:tracePt t="58309" x="2155825" y="5984875"/>
          <p14:tracePt t="58323" x="2173288" y="5984875"/>
          <p14:tracePt t="58336" x="2181225" y="5984875"/>
          <p14:tracePt t="58342" x="2198688" y="5984875"/>
          <p14:tracePt t="58354" x="2208213" y="5984875"/>
          <p14:tracePt t="58361" x="2225675" y="5984875"/>
          <p14:tracePt t="58367" x="2233613" y="5984875"/>
          <p14:tracePt t="58381" x="2243138" y="5984875"/>
          <p14:tracePt t="58387" x="2251075" y="5984875"/>
          <p14:tracePt t="58393" x="2260600" y="5984875"/>
          <p14:tracePt t="58407" x="2268538" y="5984875"/>
          <p14:tracePt t="58420" x="2278063" y="5984875"/>
          <p14:tracePt t="58435" x="2293938" y="5984875"/>
          <p14:tracePt t="58439" x="2303463" y="5984875"/>
          <p14:tracePt t="58460" x="2320925" y="5984875"/>
          <p14:tracePt t="58467" x="2328863" y="5984875"/>
          <p14:tracePt t="58472" x="2338388" y="5984875"/>
          <p14:tracePt t="58486" x="2355850" y="5984875"/>
          <p14:tracePt t="58500" x="2373313" y="5984875"/>
          <p14:tracePt t="58513" x="2381250" y="5984875"/>
          <p14:tracePt t="58519" x="2390775" y="5984875"/>
          <p14:tracePt t="58525" x="2398713" y="5984875"/>
          <p14:tracePt t="58533" x="2408238" y="5984875"/>
          <p14:tracePt t="58552" x="2416175" y="5984875"/>
          <p14:tracePt t="58559" x="2425700" y="5984875"/>
          <p14:tracePt t="58573" x="2433638" y="5984875"/>
          <p14:tracePt t="58578" x="2443163" y="5984875"/>
          <p14:tracePt t="58618" x="2451100" y="5984875"/>
          <p14:tracePt t="58864" x="2443163" y="5984875"/>
          <p14:tracePt t="58872" x="2433638" y="5984875"/>
          <p14:tracePt t="58876" x="2425700" y="5984875"/>
          <p14:tracePt t="58885" x="2416175" y="5984875"/>
          <p14:tracePt t="58896" x="2408238" y="5984875"/>
          <p14:tracePt t="58902" x="2381250" y="5984875"/>
          <p14:tracePt t="58917" x="2373313" y="5984875"/>
          <p14:tracePt t="58921" x="2363788" y="5984875"/>
          <p14:tracePt t="58928" x="2355850" y="5984875"/>
          <p14:tracePt t="58935" x="2346325" y="5984875"/>
          <p14:tracePt t="58954" x="2338388" y="5984875"/>
          <p14:tracePt t="58961" x="2328863" y="5984875"/>
          <p14:tracePt t="58973" x="2320925" y="5984875"/>
          <p14:tracePt t="58994" x="2311400" y="5984875"/>
          <p14:tracePt t="59067" x="2320925" y="5984875"/>
          <p14:tracePt t="59073" x="2328863" y="5984875"/>
          <p14:tracePt t="59079" x="2338388" y="5984875"/>
          <p14:tracePt t="59107" x="2346325" y="5984875"/>
          <p14:tracePt t="59112" x="2355850" y="5984875"/>
          <p14:tracePt t="59118" x="2363788" y="5984875"/>
          <p14:tracePt t="59132" x="2373313" y="5984875"/>
          <p14:tracePt t="59165" x="2381250" y="5984875"/>
          <p14:tracePt t="59178" x="2390775" y="5984875"/>
          <p14:tracePt t="59184" x="2398713" y="5984875"/>
          <p14:tracePt t="59191" x="2408238" y="5984875"/>
          <p14:tracePt t="59211" x="2416175" y="5984875"/>
          <p14:tracePt t="59223" x="2425700" y="5984875"/>
          <p14:tracePt t="59258" x="2433638" y="5984875"/>
          <p14:tracePt t="59284" x="2443163" y="5984875"/>
          <p14:tracePt t="59317" x="2451100" y="5984875"/>
          <p14:tracePt t="59330" x="2460625" y="5984875"/>
          <p14:tracePt t="59350" x="2468563" y="5984875"/>
          <p14:tracePt t="59389" x="2478088" y="5984875"/>
          <p14:tracePt t="59396" x="2486025" y="5984875"/>
          <p14:tracePt t="59409" x="2495550" y="5984875"/>
          <p14:tracePt t="59416" x="2503488" y="5984875"/>
          <p14:tracePt t="59431" x="2513013" y="5984875"/>
          <p14:tracePt t="59434" x="2520950" y="5984875"/>
          <p14:tracePt t="59441" x="2538413" y="5984875"/>
          <p14:tracePt t="59453" x="2565400" y="5976938"/>
          <p14:tracePt t="59460" x="2573338" y="5967413"/>
          <p14:tracePt t="59467" x="2600325" y="5967413"/>
          <p14:tracePt t="59474" x="2625725" y="5967413"/>
          <p14:tracePt t="59488" x="2643188" y="5967413"/>
          <p14:tracePt t="59494" x="2670175" y="5967413"/>
          <p14:tracePt t="59510" x="2687638" y="5967413"/>
          <p14:tracePt t="59519" x="2695575" y="5967413"/>
          <p14:tracePt t="59536" x="2705100" y="5967413"/>
          <p14:tracePt t="59544" x="2713038" y="5967413"/>
          <p14:tracePt t="59548" x="2722563" y="5967413"/>
          <p14:tracePt t="59560" x="2730500" y="5967413"/>
          <p14:tracePt t="59593" x="2740025" y="5967413"/>
          <p14:tracePt t="59606" x="2747963" y="5967413"/>
          <p14:tracePt t="59632" x="2757488" y="5967413"/>
          <p14:tracePt t="59652" x="2765425" y="5967413"/>
          <p14:tracePt t="60047" x="2774950" y="5967413"/>
          <p14:tracePt t="60053" x="2782888" y="5967413"/>
          <p14:tracePt t="60074" x="2792413" y="5967413"/>
          <p14:tracePt t="60081" x="2792413" y="5976938"/>
          <p14:tracePt t="60087" x="2800350" y="5976938"/>
          <p14:tracePt t="60108" x="2809875" y="5976938"/>
          <p14:tracePt t="62611" x="2957513" y="5959475"/>
          <p14:tracePt t="62618" x="3159125" y="5915025"/>
          <p14:tracePt t="62627" x="3411538" y="5872163"/>
          <p14:tracePt t="62629" x="3751263" y="5837238"/>
          <p14:tracePt t="62634" x="4057650" y="5819775"/>
          <p14:tracePt t="62641" x="4327525" y="5819775"/>
          <p14:tracePt t="62648" x="4659313" y="5802313"/>
          <p14:tracePt t="62654" x="5016500" y="5784850"/>
          <p14:tracePt t="62662" x="5287963" y="5784850"/>
          <p14:tracePt t="62669" x="5540375" y="5802313"/>
          <p14:tracePt t="62675" x="5802313" y="5802313"/>
          <p14:tracePt t="62681" x="6046788" y="5802313"/>
          <p14:tracePt t="62688" x="6186488" y="5819775"/>
          <p14:tracePt t="62696" x="6334125" y="5819775"/>
          <p14:tracePt t="62701" x="6448425" y="5819775"/>
          <p14:tracePt t="62708" x="6535738" y="5819775"/>
          <p14:tracePt t="62714" x="6596063" y="5819775"/>
          <p14:tracePt t="62720" x="6648450" y="5802313"/>
          <p14:tracePt t="62729" x="6675438" y="5802313"/>
          <p14:tracePt t="62734" x="6710363" y="5784850"/>
          <p14:tracePt t="62741" x="6727825" y="5784850"/>
          <p14:tracePt t="63218" x="6745288" y="5784850"/>
          <p14:tracePt t="63224" x="6762750" y="5784850"/>
          <p14:tracePt t="63229" x="6770688" y="5784850"/>
          <p14:tracePt t="63234" x="6788150" y="5784850"/>
          <p14:tracePt t="63241" x="6797675" y="5784850"/>
          <p14:tracePt t="63247" x="6805613" y="5784850"/>
          <p14:tracePt t="63255" x="6823075" y="5784850"/>
          <p14:tracePt t="63261" x="6832600" y="5784850"/>
          <p14:tracePt t="63268" x="6840538" y="5792788"/>
          <p14:tracePt t="63275" x="6850063" y="5792788"/>
          <p14:tracePt t="63281" x="6858000" y="5802313"/>
          <p14:tracePt t="63288" x="6865938" y="5802313"/>
          <p14:tracePt t="63301" x="6875463" y="5802313"/>
          <p14:tracePt t="63313" x="6883400" y="5810250"/>
          <p14:tracePt t="63321" x="6892925" y="5810250"/>
          <p14:tracePt t="63328" x="6900863" y="5810250"/>
          <p14:tracePt t="63333" x="6910388" y="5810250"/>
          <p14:tracePt t="63347" x="6918325" y="5810250"/>
          <p14:tracePt t="63353" x="6927850" y="5810250"/>
          <p14:tracePt t="63360" x="6935788" y="5810250"/>
          <p14:tracePt t="63372" x="6945313" y="5810250"/>
          <p14:tracePt t="63379" x="6953250" y="5810250"/>
          <p14:tracePt t="63399" x="6962775" y="5810250"/>
          <p14:tracePt t="63414" x="6970713" y="5810250"/>
          <p14:tracePt t="63429" x="6980238" y="5819775"/>
          <p14:tracePt t="63434" x="6988175" y="5819775"/>
          <p14:tracePt t="63445" x="6997700" y="5819775"/>
          <p14:tracePt t="63451" x="6997700" y="5827713"/>
          <p14:tracePt t="63459" x="7015163" y="5837238"/>
          <p14:tracePt t="63472" x="7023100" y="5845175"/>
          <p14:tracePt t="63484" x="7032625" y="5845175"/>
          <p14:tracePt t="63491" x="7040563" y="5845175"/>
          <p14:tracePt t="63497" x="7050088" y="5845175"/>
          <p14:tracePt t="63517" x="7058025" y="5854700"/>
          <p14:tracePt t="63523" x="7067550" y="5862638"/>
          <p14:tracePt t="63537" x="7075488" y="5872163"/>
          <p14:tracePt t="63545" x="7085013" y="5880100"/>
          <p14:tracePt t="63550" x="7085013" y="5889625"/>
          <p14:tracePt t="63558" x="7092950" y="5897563"/>
          <p14:tracePt t="63564" x="7092950" y="5907088"/>
          <p14:tracePt t="63573" x="7102475" y="5915025"/>
          <p14:tracePt t="63582" x="7110413" y="5915025"/>
          <p14:tracePt t="63588" x="7110413" y="5924550"/>
          <p14:tracePt t="63591" x="7110413" y="5942013"/>
          <p14:tracePt t="63597" x="7119938" y="5942013"/>
          <p14:tracePt t="63603" x="7127875" y="5949950"/>
          <p14:tracePt t="63610" x="7137400" y="5959475"/>
          <p14:tracePt t="63623" x="7145338" y="5976938"/>
          <p14:tracePt t="63629" x="7145338" y="5984875"/>
          <p14:tracePt t="63643" x="7154863" y="5984875"/>
          <p14:tracePt t="63650" x="7154863" y="5994400"/>
          <p14:tracePt t="63657" x="7154863" y="6002338"/>
          <p14:tracePt t="63663" x="7154863" y="6011863"/>
          <p14:tracePt t="63683" x="7154863" y="6019800"/>
          <p14:tracePt t="63689" x="7154863" y="6029325"/>
          <p14:tracePt t="63701" x="7154863" y="6037263"/>
          <p14:tracePt t="63708" x="7154863" y="6046788"/>
          <p14:tracePt t="63728" x="7145338" y="6054725"/>
          <p14:tracePt t="63736" x="7137400" y="6054725"/>
          <p14:tracePt t="63743" x="7119938" y="6064250"/>
          <p14:tracePt t="63747" x="7102475" y="6072188"/>
          <p14:tracePt t="63755" x="7085013" y="6081713"/>
          <p14:tracePt t="63761" x="7050088" y="6081713"/>
          <p14:tracePt t="63769" x="7032625" y="6081713"/>
          <p14:tracePt t="63775" x="7005638" y="6081713"/>
          <p14:tracePt t="63781" x="6970713" y="6072188"/>
          <p14:tracePt t="63788" x="6945313" y="6064250"/>
          <p14:tracePt t="63795" x="6918325" y="6054725"/>
          <p14:tracePt t="63802" x="6883400" y="6037263"/>
          <p14:tracePt t="63808" x="6858000" y="6019800"/>
          <p14:tracePt t="63813" x="6840538" y="6002338"/>
          <p14:tracePt t="63821" x="6815138" y="5984875"/>
          <p14:tracePt t="63828" x="6797675" y="5967413"/>
          <p14:tracePt t="63834" x="6780213" y="5959475"/>
          <p14:tracePt t="63840" x="6762750" y="5942013"/>
          <p14:tracePt t="63847" x="6762750" y="5924550"/>
          <p14:tracePt t="63854" x="6753225" y="5907088"/>
          <p14:tracePt t="63862" x="6745288" y="5889625"/>
          <p14:tracePt t="63867" x="6735763" y="5880100"/>
          <p14:tracePt t="63873" x="6727825" y="5862638"/>
          <p14:tracePt t="63880" x="6727825" y="5845175"/>
          <p14:tracePt t="63886" x="6727825" y="5827713"/>
          <p14:tracePt t="63893" x="6735763" y="5810250"/>
          <p14:tracePt t="63900" x="6753225" y="5802313"/>
          <p14:tracePt t="63906" x="6762750" y="5767388"/>
          <p14:tracePt t="63913" x="6788150" y="5740400"/>
          <p14:tracePt t="63922" x="6815138" y="5707063"/>
          <p14:tracePt t="63933" x="6875463" y="5672138"/>
          <p14:tracePt t="63937" x="6927850" y="5645150"/>
          <p14:tracePt t="63938" x="6980238" y="5602288"/>
          <p14:tracePt t="63946" x="7058025" y="5532438"/>
          <p14:tracePt t="63952" x="7127875" y="5470525"/>
          <p14:tracePt t="63959" x="7224713" y="5427663"/>
          <p14:tracePt t="63965" x="7302500" y="5383213"/>
          <p14:tracePt t="63972" x="7407275" y="5330825"/>
          <p14:tracePt t="63979" x="7486650" y="5305425"/>
          <p14:tracePt t="63986" x="7564438" y="5278438"/>
          <p14:tracePt t="63993" x="7626350" y="5270500"/>
          <p14:tracePt t="63998" x="7686675" y="5253038"/>
          <p14:tracePt t="64006" x="7748588" y="5253038"/>
          <p14:tracePt t="64013" x="7766050" y="5253038"/>
          <p14:tracePt t="64018" x="7808913" y="5253038"/>
          <p14:tracePt t="64025" x="7835900" y="5253038"/>
          <p14:tracePt t="64031" x="7861300" y="5260975"/>
          <p14:tracePt t="64038" x="7870825" y="5270500"/>
          <p14:tracePt t="64045" x="7888288" y="5287963"/>
          <p14:tracePt t="64052" x="7896225" y="5295900"/>
          <p14:tracePt t="64058" x="7896225" y="5305425"/>
          <p14:tracePt t="64064" x="7905750" y="5322888"/>
          <p14:tracePt t="64074" x="7913688" y="5340350"/>
          <p14:tracePt t="64080" x="7913688" y="5348288"/>
          <p14:tracePt t="64087" x="7913688" y="5375275"/>
          <p14:tracePt t="64093" x="7913688" y="5383213"/>
          <p14:tracePt t="64098" x="7913688" y="5400675"/>
          <p14:tracePt t="64104" x="7905750" y="5427663"/>
          <p14:tracePt t="64118" x="7896225" y="5453063"/>
          <p14:tracePt t="64124" x="7878763" y="5470525"/>
          <p14:tracePt t="64130" x="7870825" y="5487988"/>
          <p14:tracePt t="64136" x="7861300" y="5505450"/>
          <p14:tracePt t="64144" x="7861300" y="5522913"/>
          <p14:tracePt t="64150" x="7835900" y="5549900"/>
          <p14:tracePt t="64156" x="7818438" y="5549900"/>
          <p14:tracePt t="64163" x="7791450" y="5567363"/>
          <p14:tracePt t="64169" x="7773988" y="5584825"/>
          <p14:tracePt t="64178" x="7756525" y="5592763"/>
          <p14:tracePt t="64183" x="7731125" y="5602288"/>
          <p14:tracePt t="64189" x="7704138" y="5627688"/>
          <p14:tracePt t="64196" x="7686675" y="5637213"/>
          <p14:tracePt t="64202" x="7669213" y="5645150"/>
          <p14:tracePt t="64213" x="7651750" y="5645150"/>
          <p14:tracePt t="64215" x="7626350" y="5662613"/>
          <p14:tracePt t="64223" x="7608888" y="5672138"/>
          <p14:tracePt t="64229" x="7608888" y="5680075"/>
          <p14:tracePt t="64236" x="7581900" y="5689600"/>
          <p14:tracePt t="64244" x="7564438" y="5697538"/>
          <p14:tracePt t="64248" x="7564438" y="5707063"/>
          <p14:tracePt t="64255" x="7546975" y="5715000"/>
          <p14:tracePt t="64263" x="7539038" y="5715000"/>
          <p14:tracePt t="64269" x="7529513" y="5722938"/>
          <p14:tracePt t="64277" x="7521575" y="5722938"/>
          <p14:tracePt t="64282" x="7512050" y="5722938"/>
          <p14:tracePt t="64289" x="7494588" y="5732463"/>
          <p14:tracePt t="64296" x="7486650" y="5740400"/>
          <p14:tracePt t="64303" x="7477125" y="5749925"/>
          <p14:tracePt t="64309" x="7459663" y="5757863"/>
          <p14:tracePt t="64315" x="7451725" y="5757863"/>
          <p14:tracePt t="64322" x="7434263" y="5767388"/>
          <p14:tracePt t="64329" x="7416800" y="5767388"/>
          <p14:tracePt t="64334" x="7407275" y="5775325"/>
          <p14:tracePt t="64344" x="7389813" y="5775325"/>
          <p14:tracePt t="64351" x="7372350" y="5784850"/>
          <p14:tracePt t="64354" x="7354888" y="5784850"/>
          <p14:tracePt t="64361" x="7337425" y="5792788"/>
          <p14:tracePt t="64367" x="7302500" y="5792788"/>
          <p14:tracePt t="64374" x="7294563" y="5792788"/>
          <p14:tracePt t="64380" x="7259638" y="5792788"/>
          <p14:tracePt t="64386" x="7242175" y="5792788"/>
          <p14:tracePt t="64394" x="7224713" y="5792788"/>
          <p14:tracePt t="64403" x="7197725" y="5792788"/>
          <p14:tracePt t="64410" x="7172325" y="5792788"/>
          <p14:tracePt t="64416" x="7162800" y="5792788"/>
          <p14:tracePt t="64422" x="7137400" y="5792788"/>
          <p14:tracePt t="64429" x="7110413" y="5792788"/>
          <p14:tracePt t="64434" x="7085013" y="5792788"/>
          <p14:tracePt t="64441" x="7040563" y="5792788"/>
          <p14:tracePt t="64447" x="6988175" y="5802313"/>
          <p14:tracePt t="64453" x="6945313" y="5802313"/>
          <p14:tracePt t="64461" x="6910388" y="5810250"/>
          <p14:tracePt t="64466" x="6850063" y="5810250"/>
          <p14:tracePt t="64472" x="6823075" y="5819775"/>
          <p14:tracePt t="64480" x="6770688" y="5819775"/>
          <p14:tracePt t="64487" x="6745288" y="5827713"/>
          <p14:tracePt t="64493" x="6710363" y="5837238"/>
          <p14:tracePt t="64500" x="6675438" y="5837238"/>
          <p14:tracePt t="64505" x="6648450" y="5837238"/>
          <p14:tracePt t="64512" x="6613525" y="5845175"/>
          <p14:tracePt t="64520" x="6596063" y="5854700"/>
          <p14:tracePt t="64527" x="6561138" y="5854700"/>
          <p14:tracePt t="64531" x="6535738" y="5862638"/>
          <p14:tracePt t="64539" x="6508750" y="5872163"/>
          <p14:tracePt t="64546" x="6483350" y="5880100"/>
          <p14:tracePt t="64553" x="6473825" y="5880100"/>
          <p14:tracePt t="64560" x="6448425" y="5880100"/>
          <p14:tracePt t="64565" x="6430963" y="5880100"/>
          <p14:tracePt t="64572" x="6413500" y="5889625"/>
          <p14:tracePt t="64578" x="6403975" y="5889625"/>
          <p14:tracePt t="64586" x="6386513" y="5897563"/>
          <p14:tracePt t="64592" x="6361113" y="5907088"/>
          <p14:tracePt t="64598" x="6351588" y="5915025"/>
          <p14:tracePt t="64612" x="6334125" y="5915025"/>
          <p14:tracePt t="64631" x="6326188" y="5924550"/>
          <p14:tracePt t="64637" x="6316663" y="5924550"/>
          <p14:tracePt t="64658" x="6308725" y="5924550"/>
          <p14:tracePt t="64681" x="6299200" y="5924550"/>
          <p14:tracePt t="64699" x="6291263" y="5924550"/>
          <p14:tracePt t="64732" x="6291263" y="5915025"/>
          <p14:tracePt t="64759" x="6291263" y="5907088"/>
          <p14:tracePt t="65042" x="6281738" y="5897563"/>
          <p14:tracePt t="65055" x="6273800" y="5880100"/>
          <p14:tracePt t="65068" x="6264275" y="5862638"/>
          <p14:tracePt t="65073" x="6256338" y="5837238"/>
          <p14:tracePt t="65079" x="6246813" y="5819775"/>
          <p14:tracePt t="65086" x="6238875" y="5792788"/>
          <p14:tracePt t="65094" x="6238875" y="5784850"/>
          <p14:tracePt t="65098" x="6238875" y="5767388"/>
          <p14:tracePt t="65105" x="6238875" y="5740400"/>
          <p14:tracePt t="65112" x="6238875" y="5732463"/>
          <p14:tracePt t="65119" x="6238875" y="5715000"/>
          <p14:tracePt t="65125" x="6229350" y="5707063"/>
          <p14:tracePt t="65131" x="6229350" y="5697538"/>
          <p14:tracePt t="65139" x="6221413" y="5697538"/>
          <p14:tracePt t="65145" x="6221413" y="5689600"/>
          <p14:tracePt t="65152" x="6211888" y="5680075"/>
          <p14:tracePt t="65158" x="6211888" y="5672138"/>
          <p14:tracePt t="65165" x="6211888" y="5662613"/>
          <p14:tracePt t="65198" x="6211888" y="5654675"/>
          <p14:tracePt t="65582" x="6203950" y="5654675"/>
          <p14:tracePt t="65589" x="6203950" y="5645150"/>
          <p14:tracePt t="65608" x="6194425" y="5637213"/>
          <p14:tracePt t="65620" x="6186488" y="5637213"/>
          <p14:tracePt t="65658" x="6186488" y="5627688"/>
          <p14:tracePt t="65672" x="6186488" y="5619750"/>
          <p14:tracePt t="65686" x="6176963" y="5610225"/>
          <p14:tracePt t="65698" x="6169025" y="5610225"/>
          <p14:tracePt t="65711" x="6159500" y="5610225"/>
          <p14:tracePt t="67090" x="6116638" y="5645150"/>
          <p14:tracePt t="67098" x="6064250" y="5715000"/>
          <p14:tracePt t="67102" x="5959475" y="5819775"/>
          <p14:tracePt t="67110" x="5862638" y="5915025"/>
          <p14:tracePt t="67115" x="5784850" y="5984875"/>
          <p14:tracePt t="67121" x="5707063" y="6081713"/>
          <p14:tracePt t="67127" x="5619750" y="6169025"/>
          <p14:tracePt t="67132" x="5540375" y="6238875"/>
          <p14:tracePt t="67139" x="5470525" y="6291263"/>
          <p14:tracePt t="67146" x="5410200" y="6334125"/>
          <p14:tracePt t="67152" x="5357813" y="6386513"/>
          <p14:tracePt t="67159" x="5305425" y="6421438"/>
          <p14:tracePt t="67166" x="5270500" y="6438900"/>
          <p14:tracePt t="67173" x="5218113" y="6465888"/>
          <p14:tracePt t="67180" x="5173663" y="6491288"/>
          <p14:tracePt t="67187" x="5138738" y="6508750"/>
          <p14:tracePt t="67193" x="5121275" y="6518275"/>
          <p14:tracePt t="67199" x="5103813" y="6535738"/>
          <p14:tracePt t="67206" x="5086350" y="6553200"/>
          <p14:tracePt t="67212" x="5068888" y="6570663"/>
          <p14:tracePt t="67219" x="5060950" y="6570663"/>
          <p14:tracePt t="67226" x="5051425" y="6578600"/>
          <p14:tracePt t="67232" x="5033963" y="6588125"/>
          <p14:tracePt t="67239" x="5026025" y="6596063"/>
          <p14:tracePt t="67246" x="5026025" y="6605588"/>
          <p14:tracePt t="67252" x="5016500" y="6605588"/>
          <p14:tracePt t="67259" x="5008563" y="6605588"/>
          <p14:tracePt t="67266" x="4999038" y="6613525"/>
          <p14:tracePt t="67272" x="4999038" y="6630988"/>
          <p14:tracePt t="67278" x="4991100" y="6630988"/>
          <p14:tracePt t="67285" x="4981575" y="6630988"/>
          <p14:tracePt t="67305" x="4973638" y="6630988"/>
          <p14:tracePt t="67311" x="4973638" y="6640513"/>
          <p14:tracePt t="67318" x="4964113" y="6640513"/>
          <p14:tracePt t="67337" x="4956175" y="6640513"/>
          <p14:tracePt t="67378" x="4956175" y="6630988"/>
          <p14:tracePt t="67384" x="4956175" y="6605588"/>
          <p14:tracePt t="67391" x="4956175" y="6596063"/>
          <p14:tracePt t="67397" x="4956175" y="6588125"/>
          <p14:tracePt t="67403" x="4964113" y="6570663"/>
          <p14:tracePt t="67411" x="4973638" y="6543675"/>
          <p14:tracePt t="67426" x="4999038" y="6526213"/>
          <p14:tracePt t="67429" x="5026025" y="6500813"/>
          <p14:tracePt t="67437" x="5026025" y="6483350"/>
          <p14:tracePt t="67442" x="5043488" y="6473825"/>
          <p14:tracePt t="67449" x="5068888" y="6456363"/>
          <p14:tracePt t="67457" x="5086350" y="6438900"/>
          <p14:tracePt t="67462" x="5103813" y="6421438"/>
          <p14:tracePt t="67470" x="5113338" y="6413500"/>
          <p14:tracePt t="67477" x="5130800" y="6396038"/>
          <p14:tracePt t="67482" x="5148263" y="6378575"/>
          <p14:tracePt t="67489" x="5156200" y="6361113"/>
          <p14:tracePt t="67496" x="5165725" y="6351588"/>
          <p14:tracePt t="67502" x="5183188" y="6326188"/>
          <p14:tracePt t="67510" x="5191125" y="6326188"/>
          <p14:tracePt t="67516" x="5208588" y="6308725"/>
          <p14:tracePt t="67523" x="5218113" y="6291263"/>
          <p14:tracePt t="67529" x="5235575" y="6273800"/>
          <p14:tracePt t="67542" x="5253038" y="6273800"/>
          <p14:tracePt t="67548" x="5253038" y="6264275"/>
          <p14:tracePt t="67555" x="5260975" y="6256338"/>
          <p14:tracePt t="67569" x="5270500" y="6246813"/>
          <p14:tracePt t="67575" x="5278438" y="6238875"/>
          <p14:tracePt t="67601" x="5278438" y="6229350"/>
          <p14:tracePt t="67615" x="5287963" y="6229350"/>
          <p14:tracePt t="67681" x="5287963" y="6221413"/>
          <p14:tracePt t="67686" x="5295900" y="6221413"/>
          <p14:tracePt t="67693" x="5295900" y="6211888"/>
          <p14:tracePt t="67713" x="5305425" y="6203950"/>
          <p14:tracePt t="67726" x="5313363" y="6203950"/>
          <p14:tracePt t="67732" x="5322888" y="6194425"/>
          <p14:tracePt t="67747" x="5340350" y="6186488"/>
          <p14:tracePt t="67759" x="5357813" y="6186488"/>
          <p14:tracePt t="67766" x="5357813" y="6176963"/>
          <p14:tracePt t="67775" x="5375275" y="6169025"/>
          <p14:tracePt t="67787" x="5383213" y="6169025"/>
          <p14:tracePt t="67794" x="5392738" y="6169025"/>
          <p14:tracePt t="67805" x="5400675" y="6169025"/>
          <p14:tracePt t="67813" x="5400675" y="6159500"/>
          <p14:tracePt t="67818" x="5410200" y="6159500"/>
          <p14:tracePt t="67825" x="5418138" y="6159500"/>
          <p14:tracePt t="67852" x="5427663" y="6159500"/>
          <p14:tracePt t="67858" x="5435600" y="6159500"/>
          <p14:tracePt t="67865" x="5445125" y="6159500"/>
          <p14:tracePt t="67871" x="5453063" y="6159500"/>
          <p14:tracePt t="67877" x="5462588" y="6159500"/>
          <p14:tracePt t="67884" x="5470525" y="6159500"/>
          <p14:tracePt t="67892" x="5480050" y="6159500"/>
          <p14:tracePt t="67898" x="5497513" y="6159500"/>
          <p14:tracePt t="67904" x="5514975" y="6159500"/>
          <p14:tracePt t="67910" x="5532438" y="6159500"/>
          <p14:tracePt t="67917" x="5567363" y="6151563"/>
          <p14:tracePt t="67924" x="5575300" y="6151563"/>
          <p14:tracePt t="67930" x="5602288" y="6142038"/>
          <p14:tracePt t="67937" x="5627688" y="6134100"/>
          <p14:tracePt t="67943" x="5654675" y="6134100"/>
          <p14:tracePt t="67949" x="5680075" y="6124575"/>
          <p14:tracePt t="67959" x="5697538" y="6124575"/>
          <p14:tracePt t="67962" x="5732463" y="6124575"/>
          <p14:tracePt t="67969" x="5740400" y="6124575"/>
          <p14:tracePt t="67976" x="5767388" y="6124575"/>
          <p14:tracePt t="67983" x="5784850" y="6124575"/>
          <p14:tracePt t="67991" x="5802313" y="6124575"/>
          <p14:tracePt t="67997" x="5819775" y="6134100"/>
          <p14:tracePt t="68003" x="5819775" y="6142038"/>
          <p14:tracePt t="68009" x="5837238" y="6159500"/>
          <p14:tracePt t="68017" x="5854700" y="6176963"/>
          <p14:tracePt t="68024" x="5854700" y="6186488"/>
          <p14:tracePt t="68029" x="5862638" y="6194425"/>
          <p14:tracePt t="68036" x="5872163" y="6211888"/>
          <p14:tracePt t="68043" x="5872163" y="6229350"/>
          <p14:tracePt t="68049" x="5880100" y="6238875"/>
          <p14:tracePt t="68057" x="5880100" y="6256338"/>
          <p14:tracePt t="68062" x="5880100" y="6264275"/>
          <p14:tracePt t="68069" x="5880100" y="6273800"/>
          <p14:tracePt t="68075" x="5880100" y="6281738"/>
          <p14:tracePt t="68082" x="5880100" y="6308725"/>
          <p14:tracePt t="68088" x="5872163" y="6326188"/>
          <p14:tracePt t="68095" x="5862638" y="6343650"/>
          <p14:tracePt t="68101" x="5845175" y="6351588"/>
          <p14:tracePt t="68109" x="5827713" y="6369050"/>
          <p14:tracePt t="68115" x="5827713" y="6386513"/>
          <p14:tracePt t="68121" x="5810250" y="6403975"/>
          <p14:tracePt t="68128" x="5784850" y="6413500"/>
          <p14:tracePt t="68134" x="5757863" y="6438900"/>
          <p14:tracePt t="68141" x="5722938" y="6448425"/>
          <p14:tracePt t="68147" x="5680075" y="6473825"/>
          <p14:tracePt t="68154" x="5627688" y="6483350"/>
          <p14:tracePt t="68161" x="5584825" y="6491288"/>
          <p14:tracePt t="68167" x="5540375" y="6491288"/>
          <p14:tracePt t="68174" x="5505450" y="6491288"/>
          <p14:tracePt t="68180" x="5480050" y="6483350"/>
          <p14:tracePt t="68187" x="5445125" y="6473825"/>
          <p14:tracePt t="68193" x="5427663" y="6473825"/>
          <p14:tracePt t="68200" x="5410200" y="6456363"/>
          <p14:tracePt t="68207" x="5400675" y="6456363"/>
          <p14:tracePt t="68213" x="5383213" y="6438900"/>
          <p14:tracePt t="68226" x="5375275" y="6421438"/>
          <p14:tracePt t="68233" x="5375275" y="6403975"/>
          <p14:tracePt t="68240" x="5375275" y="6378575"/>
          <p14:tracePt t="68246" x="5375275" y="6351588"/>
          <p14:tracePt t="68253" x="5383213" y="6316663"/>
          <p14:tracePt t="68260" x="5400675" y="6273800"/>
          <p14:tracePt t="68266" x="5427663" y="6229350"/>
          <p14:tracePt t="68274" x="5462588" y="6169025"/>
          <p14:tracePt t="68279" x="5497513" y="6142038"/>
          <p14:tracePt t="68285" x="5522913" y="6099175"/>
          <p14:tracePt t="68292" x="5557838" y="6064250"/>
          <p14:tracePt t="68299" x="5584825" y="6037263"/>
          <p14:tracePt t="68306" x="5610225" y="6011863"/>
          <p14:tracePt t="68312" x="5645150" y="5984875"/>
          <p14:tracePt t="68318" x="5672138" y="5967413"/>
          <p14:tracePt t="68325" x="5697538" y="5949950"/>
          <p14:tracePt t="68332" x="5722938" y="5932488"/>
          <p14:tracePt t="68338" x="5749925" y="5924550"/>
          <p14:tracePt t="68345" x="5775325" y="5924550"/>
          <p14:tracePt t="68351" x="5792788" y="5924550"/>
          <p14:tracePt t="68358" x="5819775" y="5924550"/>
          <p14:tracePt t="68364" x="5827713" y="5924550"/>
          <p14:tracePt t="68371" x="5854700" y="5924550"/>
          <p14:tracePt t="68378" x="5872163" y="5932488"/>
          <p14:tracePt t="68384" x="5897563" y="5949950"/>
          <p14:tracePt t="68391" x="5915025" y="5959475"/>
          <p14:tracePt t="68397" x="5942013" y="5967413"/>
          <p14:tracePt t="68404" x="5949950" y="5976938"/>
          <p14:tracePt t="68411" x="5967413" y="5994400"/>
          <p14:tracePt t="68417" x="5994400" y="6002338"/>
          <p14:tracePt t="68425" x="6002338" y="6029325"/>
          <p14:tracePt t="68430" x="6011863" y="6046788"/>
          <p14:tracePt t="68444" x="6029325" y="6064250"/>
          <p14:tracePt t="68451" x="6037263" y="6081713"/>
          <p14:tracePt t="68457" x="6046788" y="6081713"/>
          <p14:tracePt t="68463" x="6046788" y="6107113"/>
          <p14:tracePt t="68470" x="6046788" y="6116638"/>
          <p14:tracePt t="68476" x="6046788" y="6124575"/>
          <p14:tracePt t="68484" x="6054725" y="6142038"/>
          <p14:tracePt t="68490" x="6054725" y="6151563"/>
          <p14:tracePt t="68498" x="6064250" y="6159500"/>
          <p14:tracePt t="68510" x="6064250" y="6169025"/>
          <p14:tracePt t="68517" x="6072188" y="6169025"/>
          <p14:tracePt t="68525" x="6072188" y="6176963"/>
          <p14:tracePt t="68530" x="6072188" y="6186488"/>
          <p14:tracePt t="68537" x="6072188" y="6194425"/>
          <p14:tracePt t="68564" x="6072188" y="6203950"/>
          <p14:tracePt t="68569" x="6072188" y="6211888"/>
          <p14:tracePt t="68583" x="6072188" y="6221413"/>
          <p14:tracePt t="68603" x="6072188" y="6229350"/>
          <p14:tracePt t="68609" x="6072188" y="6238875"/>
          <p14:tracePt t="68642" x="6072188" y="6246813"/>
          <p14:tracePt t="68657" x="6072188" y="6256338"/>
          <p14:tracePt t="68751" x="6072188" y="6264275"/>
          <p14:tracePt t="68760" x="6072188" y="6273800"/>
          <p14:tracePt t="68781" x="6072188" y="6281738"/>
          <p14:tracePt t="68808" x="6072188" y="6291263"/>
          <p14:tracePt t="68822" x="6072188" y="6299200"/>
          <p14:tracePt t="68855" x="6064250" y="6308725"/>
          <p14:tracePt t="68876" x="6064250" y="6316663"/>
          <p14:tracePt t="68894" x="6054725" y="6326188"/>
          <p14:tracePt t="68925" x="6046788" y="6326188"/>
          <p14:tracePt t="68931" x="6037263" y="6326188"/>
          <p14:tracePt t="68941" x="6037263" y="6334125"/>
          <p14:tracePt t="68944" x="6029325" y="6334125"/>
          <p14:tracePt t="68952" x="6019800" y="6343650"/>
          <p14:tracePt t="68958" x="6011863" y="6343650"/>
          <p14:tracePt t="68998" x="6002338" y="6343650"/>
          <p14:tracePt t="69011" x="5994400" y="6343650"/>
          <p14:tracePt t="70085" x="5932488" y="6351588"/>
          <p14:tracePt t="70091" x="5827713" y="6369050"/>
          <p14:tracePt t="70099" x="5697538" y="6396038"/>
          <p14:tracePt t="70106" x="5445125" y="6421438"/>
          <p14:tracePt t="70110" x="5253038" y="6456363"/>
          <p14:tracePt t="70116" x="5026025" y="6483350"/>
          <p14:tracePt t="70125" x="4711700" y="6535738"/>
          <p14:tracePt t="70129" x="4406900" y="6570663"/>
          <p14:tracePt t="70136" x="4127500" y="6605588"/>
          <p14:tracePt t="70142" x="3838575" y="6657975"/>
          <p14:tracePt t="70149" x="3559175" y="6683375"/>
          <p14:tracePt t="70157" x="3211513" y="6762750"/>
          <p14:tracePt t="70162" x="2974975" y="6805613"/>
        </p14:tracePtLst>
      </p14:laserTrace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187DEE6-1AE1-00B1-7BAC-41B85FF1A6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8727" y="4628147"/>
            <a:ext cx="8716725" cy="1610432"/>
          </a:xfrm>
        </p:spPr>
        <p:txBody>
          <a:bodyPr/>
          <a:lstStyle/>
          <a:p>
            <a:r>
              <a:rPr lang="en-US" altLang="ko-KR" sz="1800" dirty="0" err="1"/>
              <a:t>MxN</a:t>
            </a:r>
            <a:r>
              <a:rPr lang="en-US" altLang="ko-KR" sz="1800" dirty="0"/>
              <a:t> </a:t>
            </a:r>
            <a:r>
              <a:rPr lang="ko-KR" altLang="en-US" sz="1800" dirty="0"/>
              <a:t>이진 곱셈은 </a:t>
            </a:r>
            <a:r>
              <a:rPr lang="en-US" altLang="ko-KR" sz="1800" dirty="0"/>
              <a:t>M-bit Multiplicand</a:t>
            </a:r>
            <a:r>
              <a:rPr lang="ko-KR" altLang="en-US" sz="1800" dirty="0"/>
              <a:t>와 </a:t>
            </a:r>
            <a:r>
              <a:rPr lang="en-US" altLang="ko-KR" sz="1800" dirty="0"/>
              <a:t>N-bit Multiplier</a:t>
            </a:r>
            <a:r>
              <a:rPr lang="ko-KR" altLang="en-US" sz="1800" dirty="0"/>
              <a:t>의 각 자릿수의 </a:t>
            </a:r>
            <a:r>
              <a:rPr lang="ko-KR" altLang="en-US" sz="1800" dirty="0" err="1"/>
              <a:t>부분곱을</a:t>
            </a:r>
            <a:r>
              <a:rPr lang="ko-KR" altLang="en-US" sz="1800" dirty="0"/>
              <a:t> 통해 얻은 이진수 </a:t>
            </a:r>
            <a:r>
              <a:rPr lang="en-US" altLang="ko-KR" sz="1800" dirty="0"/>
              <a:t>N</a:t>
            </a:r>
            <a:r>
              <a:rPr lang="ko-KR" altLang="en-US" sz="1800" dirty="0"/>
              <a:t>개를 합하여 계산할 수 있다</a:t>
            </a:r>
            <a:r>
              <a:rPr lang="en-US" altLang="ko-KR" sz="1800" dirty="0"/>
              <a:t>. </a:t>
            </a:r>
            <a:r>
              <a:rPr lang="ko-KR" altLang="en-US" sz="1800" dirty="0"/>
              <a:t>부분 곱은 </a:t>
            </a:r>
            <a:r>
              <a:rPr lang="en-US" altLang="ko-KR" sz="1800" dirty="0"/>
              <a:t>bitwise AND </a:t>
            </a:r>
            <a:r>
              <a:rPr lang="ko-KR" altLang="en-US" sz="1800" dirty="0"/>
              <a:t>연산을 통해 구현할 수 있으며</a:t>
            </a:r>
            <a:r>
              <a:rPr lang="en-US" altLang="ko-KR" sz="1800" dirty="0"/>
              <a:t>, </a:t>
            </a:r>
            <a:r>
              <a:rPr lang="ko-KR" altLang="en-US" sz="1800" dirty="0"/>
              <a:t>가산기로 부분 곱을 모두 더하여 답을 구한다</a:t>
            </a:r>
            <a:r>
              <a:rPr lang="en-US" altLang="ko-KR" sz="1800" dirty="0"/>
              <a:t>.</a:t>
            </a:r>
          </a:p>
          <a:p>
            <a:r>
              <a:rPr lang="ko-KR" altLang="en-US" sz="1800" dirty="0"/>
              <a:t>각 부분 곱을 더하는 과정을 </a:t>
            </a:r>
            <a:r>
              <a:rPr lang="en-US" altLang="ko-KR" sz="1800" dirty="0"/>
              <a:t>M-bit </a:t>
            </a:r>
            <a:r>
              <a:rPr lang="ko-KR" altLang="en-US" sz="1800" dirty="0"/>
              <a:t>가산기 </a:t>
            </a:r>
            <a:r>
              <a:rPr lang="en-US" altLang="ko-KR" sz="1800" dirty="0"/>
              <a:t>N-1</a:t>
            </a:r>
            <a:r>
              <a:rPr lang="ko-KR" altLang="en-US" sz="1800" dirty="0"/>
              <a:t>개로 구현할 수 있다</a:t>
            </a:r>
            <a:r>
              <a:rPr lang="en-US" altLang="ko-KR" sz="1800" dirty="0"/>
              <a:t>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E1297A0-8633-BD81-8823-E96724E105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800" dirty="0"/>
              <a:t>이론적 배경 </a:t>
            </a:r>
            <a:r>
              <a:rPr lang="en-US" altLang="ko-KR" sz="2800" dirty="0"/>
              <a:t>– </a:t>
            </a:r>
            <a:r>
              <a:rPr lang="en-US" altLang="ko-KR" sz="2800" dirty="0" err="1"/>
              <a:t>MxN</a:t>
            </a:r>
            <a:r>
              <a:rPr lang="en-US" altLang="ko-KR" sz="2800" dirty="0"/>
              <a:t> </a:t>
            </a:r>
            <a:r>
              <a:rPr lang="ko-KR" altLang="en-US" sz="2800" dirty="0"/>
              <a:t>이진 </a:t>
            </a:r>
            <a:r>
              <a:rPr lang="ko-KR" altLang="en-US" sz="2800" dirty="0" err="1"/>
              <a:t>곱셈기</a:t>
            </a:r>
            <a:endParaRPr lang="en-US" sz="28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C527B96-10F4-437D-950D-9525EC155F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4848" y="1145881"/>
            <a:ext cx="3354304" cy="3197615"/>
          </a:xfrm>
          <a:prstGeom prst="rect">
            <a:avLst/>
          </a:prstGeom>
        </p:spPr>
      </p:pic>
      <p:pic>
        <p:nvPicPr>
          <p:cNvPr id="10" name="오디오 9">
            <a:hlinkClick r:id="" action="ppaction://media"/>
            <a:extLst>
              <a:ext uri="{FF2B5EF4-FFF2-40B4-BE49-F238E27FC236}">
                <a16:creationId xmlns:a16="http://schemas.microsoft.com/office/drawing/2014/main" id="{05565580-79F2-1352-82DB-12067C72042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0187074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9756"/>
    </mc:Choice>
    <mc:Fallback>
      <p:transition spd="slow" advTm="397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4085" x="4684713" y="17463"/>
          <p14:tracePt t="14092" x="4684713" y="60325"/>
          <p14:tracePt t="14098" x="4684713" y="122238"/>
          <p14:tracePt t="14105" x="4684713" y="165100"/>
          <p14:tracePt t="14112" x="4684713" y="227013"/>
          <p14:tracePt t="14116" x="4684713" y="269875"/>
          <p14:tracePt t="14123" x="4684713" y="304800"/>
          <p14:tracePt t="14130" x="4684713" y="349250"/>
          <p14:tracePt t="14137" x="4694238" y="384175"/>
          <p14:tracePt t="14142" x="4694238" y="419100"/>
          <p14:tracePt t="14149" x="4694238" y="444500"/>
          <p14:tracePt t="14156" x="4702175" y="479425"/>
          <p14:tracePt t="14163" x="4711700" y="514350"/>
          <p14:tracePt t="14169" x="4711700" y="549275"/>
          <p14:tracePt t="14176" x="4719638" y="584200"/>
          <p14:tracePt t="14182" x="4729163" y="628650"/>
          <p14:tracePt t="14188" x="4729163" y="671513"/>
          <p14:tracePt t="14195" x="4729163" y="706438"/>
          <p14:tracePt t="14202" x="4737100" y="750888"/>
          <p14:tracePt t="14209" x="4746625" y="785813"/>
          <p14:tracePt t="14215" x="4754563" y="820738"/>
          <p14:tracePt t="14222" x="4754563" y="863600"/>
          <p14:tracePt t="14228" x="4764088" y="898525"/>
          <p14:tracePt t="14234" x="4764088" y="915988"/>
          <p14:tracePt t="14244" x="4772025" y="942975"/>
          <p14:tracePt t="14249" x="4772025" y="960438"/>
          <p14:tracePt t="14256" x="4772025" y="968375"/>
          <p14:tracePt t="14262" x="4772025" y="985838"/>
          <p14:tracePt t="14269" x="4781550" y="1003300"/>
          <p14:tracePt t="14281" x="4781550" y="1012825"/>
          <p14:tracePt t="14289" x="4789488" y="1030288"/>
          <p14:tracePt t="14294" x="4799013" y="1030288"/>
          <p14:tracePt t="14301" x="4806950" y="1038225"/>
          <p14:tracePt t="14309" x="4806950" y="1047750"/>
          <p14:tracePt t="14325" x="4833938" y="1065213"/>
          <p14:tracePt t="14328" x="4841875" y="1082675"/>
          <p14:tracePt t="14333" x="4859338" y="1090613"/>
          <p14:tracePt t="14340" x="4886325" y="1108075"/>
          <p14:tracePt t="14347" x="4921250" y="1135063"/>
          <p14:tracePt t="14353" x="4956175" y="1160463"/>
          <p14:tracePt t="14360" x="4999038" y="1177925"/>
          <p14:tracePt t="14367" x="5033963" y="1212850"/>
          <p14:tracePt t="14375" x="5068888" y="1230313"/>
          <p14:tracePt t="14381" x="5095875" y="1265238"/>
          <p14:tracePt t="14387" x="5148263" y="1290638"/>
          <p14:tracePt t="14393" x="5183188" y="1325563"/>
          <p14:tracePt t="14399" x="5218113" y="1360488"/>
          <p14:tracePt t="14406" x="5260975" y="1377950"/>
          <p14:tracePt t="14413" x="5305425" y="1422400"/>
          <p14:tracePt t="14419" x="5340350" y="1447800"/>
          <p14:tracePt t="14427" x="5383213" y="1474788"/>
          <p14:tracePt t="14432" x="5418138" y="1509713"/>
          <p14:tracePt t="14439" x="5480050" y="1535113"/>
          <p14:tracePt t="14449" x="5514975" y="1579563"/>
          <p14:tracePt t="14453" x="5557838" y="1604963"/>
          <p14:tracePt t="14461" x="5584825" y="1631950"/>
          <p14:tracePt t="14465" x="5627688" y="1684338"/>
          <p14:tracePt t="14472" x="5654675" y="1719263"/>
          <p14:tracePt t="14479" x="5697538" y="1762125"/>
          <p14:tracePt t="14485" x="5715000" y="1797050"/>
          <p14:tracePt t="14492" x="5740400" y="1831975"/>
          <p14:tracePt t="14498" x="5749925" y="1858963"/>
          <p14:tracePt t="14506" x="5767388" y="1876425"/>
          <p14:tracePt t="14854" x="5792788" y="1884363"/>
          <p14:tracePt t="14860" x="5819775" y="1911350"/>
          <p14:tracePt t="14867" x="5837238" y="1928813"/>
          <p14:tracePt t="14874" x="5854700" y="1928813"/>
          <p14:tracePt t="14880" x="5880100" y="1936750"/>
          <p14:tracePt t="14887" x="5889625" y="1946275"/>
          <p14:tracePt t="14893" x="5915025" y="1954213"/>
          <p14:tracePt t="14900" x="5942013" y="1963738"/>
          <p14:tracePt t="14908" x="5959475" y="1963738"/>
          <p14:tracePt t="14914" x="5976938" y="1963738"/>
          <p14:tracePt t="14920" x="5994400" y="1971675"/>
          <p14:tracePt t="14927" x="6011863" y="1971675"/>
          <p14:tracePt t="14933" x="6019800" y="1981200"/>
          <p14:tracePt t="14950" x="6046788" y="1981200"/>
          <p14:tracePt t="14953" x="6054725" y="1989138"/>
          <p14:tracePt t="14960" x="6072188" y="1989138"/>
          <p14:tracePt t="14966" x="6081713" y="1998663"/>
          <p14:tracePt t="14983" x="6099175" y="1998663"/>
          <p14:tracePt t="14995" x="6107113" y="1998663"/>
          <p14:tracePt t="15001" x="6116638" y="2006600"/>
          <p14:tracePt t="15008" x="6124575" y="2006600"/>
          <p14:tracePt t="15028" x="6134100" y="2016125"/>
          <p14:tracePt t="15044" x="6142038" y="2024063"/>
          <p14:tracePt t="15053" x="6142038" y="2033588"/>
          <p14:tracePt t="15061" x="6151563" y="2033588"/>
          <p14:tracePt t="15073" x="6159500" y="2033588"/>
          <p14:tracePt t="15087" x="6169025" y="2033588"/>
          <p14:tracePt t="15102" x="6169025" y="2041525"/>
          <p14:tracePt t="15109" x="6169025" y="2051050"/>
          <p14:tracePt t="15112" x="6176963" y="2051050"/>
          <p14:tracePt t="15117" x="6186488" y="2051050"/>
          <p14:tracePt t="15124" x="6186488" y="2058988"/>
          <p14:tracePt t="15131" x="6194425" y="2068513"/>
          <p14:tracePt t="15144" x="6203950" y="2068513"/>
          <p14:tracePt t="15151" x="6211888" y="2068513"/>
          <p14:tracePt t="15158" x="6211888" y="2076450"/>
          <p14:tracePt t="15164" x="6221413" y="2085975"/>
          <p14:tracePt t="15171" x="6229350" y="2093913"/>
          <p14:tracePt t="15184" x="6238875" y="2103438"/>
          <p14:tracePt t="15192" x="6246813" y="2103438"/>
          <p14:tracePt t="15197" x="6256338" y="2111375"/>
          <p14:tracePt t="15210" x="6256338" y="2120900"/>
          <p14:tracePt t="15217" x="6264275" y="2128838"/>
          <p14:tracePt t="15225" x="6273800" y="2138363"/>
          <p14:tracePt t="15243" x="6281738" y="2146300"/>
          <p14:tracePt t="15251" x="6291263" y="2155825"/>
          <p14:tracePt t="15257" x="6299200" y="2155825"/>
          <p14:tracePt t="15263" x="6299200" y="2163763"/>
          <p14:tracePt t="15271" x="6299200" y="2173288"/>
          <p14:tracePt t="15277" x="6308725" y="2173288"/>
          <p14:tracePt t="15283" x="6316663" y="2173288"/>
          <p14:tracePt t="15291" x="6316663" y="2181225"/>
          <p14:tracePt t="15296" x="6326188" y="2181225"/>
          <p14:tracePt t="15302" x="6334125" y="2181225"/>
          <p14:tracePt t="15317" x="6343650" y="2181225"/>
          <p14:tracePt t="15324" x="6343650" y="2190750"/>
          <p14:tracePt t="15335" x="6343650" y="2198688"/>
          <p14:tracePt t="15342" x="6351588" y="2198688"/>
          <p14:tracePt t="15355" x="6361113" y="2198688"/>
          <p14:tracePt t="15362" x="6361113" y="2208213"/>
          <p14:tracePt t="15375" x="6369050" y="2208213"/>
          <p14:tracePt t="15387" x="6378575" y="2216150"/>
          <p14:tracePt t="15401" x="6386513" y="2225675"/>
          <p14:tracePt t="15414" x="6396038" y="2225675"/>
          <p14:tracePt t="15427" x="6403975" y="2225675"/>
          <p14:tracePt t="15447" x="6403975" y="2233613"/>
          <p14:tracePt t="15461" x="6403975" y="2243138"/>
          <p14:tracePt t="15468" x="6413500" y="2243138"/>
          <p14:tracePt t="15482" x="6430963" y="2243138"/>
          <p14:tracePt t="15509" x="6438900" y="2243138"/>
          <p14:tracePt t="15540" x="6448425" y="2243138"/>
          <p14:tracePt t="15721" x="6456363" y="2243138"/>
          <p14:tracePt t="15733" x="6465888" y="2243138"/>
          <p14:tracePt t="15745" x="6473825" y="2251075"/>
          <p14:tracePt t="15777" x="6473825" y="2260600"/>
          <p14:tracePt t="15791" x="6483350" y="2260600"/>
          <p14:tracePt t="15796" x="6491288" y="2260600"/>
          <p14:tracePt t="15857" x="6491288" y="2268538"/>
          <p14:tracePt t="15863" x="6500813" y="2268538"/>
          <p14:tracePt t="15910" x="6500813" y="2278063"/>
          <p14:tracePt t="16023" x="6500813" y="2286000"/>
          <p14:tracePt t="16055" x="6500813" y="2293938"/>
          <p14:tracePt t="16087" x="6508750" y="2293938"/>
          <p14:tracePt t="16452" x="6500813" y="2293938"/>
          <p14:tracePt t="16462" x="6491288" y="2293938"/>
          <p14:tracePt t="16508" x="6483350" y="2293938"/>
          <p14:tracePt t="16575" x="6483350" y="2286000"/>
          <p14:tracePt t="29500" x="6483350" y="2293938"/>
          <p14:tracePt t="29506" x="6483350" y="2320925"/>
          <p14:tracePt t="29514" x="6483350" y="2355850"/>
          <p14:tracePt t="29518" x="6491288" y="2416175"/>
          <p14:tracePt t="29524" x="6491288" y="2451100"/>
          <p14:tracePt t="29532" x="6500813" y="2478088"/>
          <p14:tracePt t="29538" x="6500813" y="2513013"/>
          <p14:tracePt t="29544" x="6508750" y="2547938"/>
          <p14:tracePt t="29550" x="6508750" y="2590800"/>
          <p14:tracePt t="29556" x="6508750" y="2625725"/>
          <p14:tracePt t="29562" x="6518275" y="2660650"/>
          <p14:tracePt t="29569" x="6518275" y="2687638"/>
          <p14:tracePt t="29577" x="6518275" y="2722563"/>
          <p14:tracePt t="29582" x="6518275" y="2747963"/>
          <p14:tracePt t="29588" x="6518275" y="2782888"/>
          <p14:tracePt t="29595" x="6518275" y="2827338"/>
          <p14:tracePt t="29601" x="6526213" y="2852738"/>
          <p14:tracePt t="29608" x="6526213" y="2905125"/>
          <p14:tracePt t="29615" x="6526213" y="2932113"/>
          <p14:tracePt t="29621" x="6526213" y="2992438"/>
          <p14:tracePt t="29628" x="6526213" y="3079750"/>
          <p14:tracePt t="29635" x="6535738" y="3149600"/>
          <p14:tracePt t="29641" x="6535738" y="3228975"/>
          <p14:tracePt t="29647" x="6553200" y="3289300"/>
          <p14:tracePt t="29654" x="6561138" y="3359150"/>
          <p14:tracePt t="29661" x="6561138" y="3411538"/>
          <p14:tracePt t="29668" x="6561138" y="3436938"/>
          <p14:tracePt t="29675" x="6561138" y="3463925"/>
          <p14:tracePt t="29682" x="6570663" y="3498850"/>
          <p14:tracePt t="29688" x="6570663" y="3516313"/>
          <p14:tracePt t="29695" x="6570663" y="3551238"/>
          <p14:tracePt t="29701" x="6570663" y="3576638"/>
          <p14:tracePt t="29708" x="6570663" y="3594100"/>
          <p14:tracePt t="29714" x="6570663" y="3638550"/>
          <p14:tracePt t="29722" x="6561138" y="3663950"/>
          <p14:tracePt t="29729" x="6543675" y="3716338"/>
          <p14:tracePt t="29734" x="6518275" y="3778250"/>
          <p14:tracePt t="29740" x="6500813" y="3813175"/>
          <p14:tracePt t="29746" x="6483350" y="3883025"/>
          <p14:tracePt t="29753" x="6483350" y="3908425"/>
          <p14:tracePt t="29761" x="6448425" y="3970338"/>
          <p14:tracePt t="29767" x="6430963" y="4022725"/>
          <p14:tracePt t="29774" x="6413500" y="4057650"/>
          <p14:tracePt t="29780" x="6396038" y="4092575"/>
          <p14:tracePt t="29786" x="6386513" y="4127500"/>
          <p14:tracePt t="29795" x="6369050" y="4162425"/>
          <p14:tracePt t="29800" x="6351588" y="4187825"/>
          <p14:tracePt t="29806" x="6334125" y="4205288"/>
          <p14:tracePt t="29813" x="6326188" y="4257675"/>
          <p14:tracePt t="29820" x="6299200" y="4284663"/>
          <p14:tracePt t="29827" x="6281738" y="4302125"/>
          <p14:tracePt t="29833" x="6256338" y="4354513"/>
          <p14:tracePt t="29842" x="6238875" y="4379913"/>
          <p14:tracePt t="29849" x="6229350" y="4397375"/>
          <p14:tracePt t="29854" x="6186488" y="4441825"/>
          <p14:tracePt t="29863" x="6176963" y="4449763"/>
          <p14:tracePt t="29866" x="6142038" y="4484688"/>
          <p14:tracePt t="29873" x="6124575" y="4502150"/>
          <p14:tracePt t="29880" x="6099175" y="4529138"/>
          <p14:tracePt t="29886" x="6064250" y="4537075"/>
          <p14:tracePt t="29892" x="6029325" y="4564063"/>
          <p14:tracePt t="29899" x="5984875" y="4579938"/>
          <p14:tracePt t="29906" x="5959475" y="4589463"/>
          <p14:tracePt t="29912" x="5907088" y="4614863"/>
          <p14:tracePt t="29919" x="5872163" y="4624388"/>
          <p14:tracePt t="29926" x="5819775" y="4641850"/>
          <p14:tracePt t="29932" x="5775325" y="4641850"/>
          <p14:tracePt t="29940" x="5732463" y="4649788"/>
          <p14:tracePt t="29946" x="5689600" y="4649788"/>
          <p14:tracePt t="29952" x="5627688" y="4649788"/>
          <p14:tracePt t="29958" x="5575300" y="4659313"/>
          <p14:tracePt t="29964" x="5505450" y="4659313"/>
          <p14:tracePt t="29971" x="5445125" y="4667250"/>
          <p14:tracePt t="29978" x="5383213" y="4667250"/>
          <p14:tracePt t="29985" x="5322888" y="4676775"/>
          <p14:tracePt t="29991" x="5260975" y="4676775"/>
          <p14:tracePt t="29997" x="5165725" y="4694238"/>
          <p14:tracePt t="30004" x="5068888" y="4702175"/>
          <p14:tracePt t="30012" x="4973638" y="4711700"/>
          <p14:tracePt t="30019" x="4886325" y="4711700"/>
          <p14:tracePt t="30026" x="4806950" y="4729163"/>
          <p14:tracePt t="30033" x="4719638" y="4729163"/>
          <p14:tracePt t="30038" x="4659313" y="4737100"/>
          <p14:tracePt t="30045" x="4597400" y="4737100"/>
          <p14:tracePt t="30049" x="4554538" y="4737100"/>
          <p14:tracePt t="30057" x="4519613" y="4737100"/>
          <p14:tracePt t="30063" x="4494213" y="4737100"/>
          <p14:tracePt t="30069" x="4459288" y="4737100"/>
          <p14:tracePt t="30076" x="4414838" y="4737100"/>
          <p14:tracePt t="30082" x="4362450" y="4729163"/>
          <p14:tracePt t="30092" x="4327525" y="4729163"/>
          <p14:tracePt t="30099" x="4284663" y="4729163"/>
          <p14:tracePt t="30105" x="4257675" y="4719638"/>
          <p14:tracePt t="30119" x="4162425" y="4711700"/>
          <p14:tracePt t="30124" x="4127500" y="4694238"/>
          <p14:tracePt t="30129" x="4092575" y="4667250"/>
          <p14:tracePt t="30136" x="4057650" y="4667250"/>
          <p14:tracePt t="30141" x="4022725" y="4641850"/>
          <p14:tracePt t="30148" x="3995738" y="4624388"/>
          <p14:tracePt t="30156" x="3970338" y="4606925"/>
          <p14:tracePt t="30162" x="3935413" y="4579938"/>
          <p14:tracePt t="30168" x="3908425" y="4564063"/>
          <p14:tracePt t="30176" x="3873500" y="4529138"/>
          <p14:tracePt t="30182" x="3848100" y="4511675"/>
          <p14:tracePt t="30188" x="3830638" y="4476750"/>
          <p14:tracePt t="30194" x="3795713" y="4441825"/>
          <p14:tracePt t="30201" x="3778250" y="4406900"/>
          <p14:tracePt t="30207" x="3743325" y="4371975"/>
          <p14:tracePt t="30214" x="3725863" y="4344988"/>
          <p14:tracePt t="30221" x="3716338" y="4310063"/>
          <p14:tracePt t="30228" x="3681413" y="4275138"/>
          <p14:tracePt t="30234" x="3673475" y="4222750"/>
          <p14:tracePt t="30241" x="3663950" y="4179888"/>
          <p14:tracePt t="30247" x="3656013" y="4144963"/>
          <p14:tracePt t="30255" x="3656013" y="4100513"/>
          <p14:tracePt t="30262" x="3656013" y="4065588"/>
          <p14:tracePt t="30267" x="3663950" y="4022725"/>
          <p14:tracePt t="30274" x="3663950" y="3978275"/>
          <p14:tracePt t="30281" x="3690938" y="3925888"/>
          <p14:tracePt t="30287" x="3716338" y="3890963"/>
          <p14:tracePt t="30295" x="3733800" y="3838575"/>
          <p14:tracePt t="30300" x="3751263" y="3813175"/>
          <p14:tracePt t="30309" x="3778250" y="3768725"/>
          <p14:tracePt t="30316" x="3821113" y="3725863"/>
          <p14:tracePt t="30330" x="3873500" y="3663950"/>
          <p14:tracePt t="30333" x="3908425" y="3629025"/>
          <p14:tracePt t="30339" x="3960813" y="3603625"/>
          <p14:tracePt t="30347" x="4013200" y="3568700"/>
          <p14:tracePt t="30352" x="4075113" y="3551238"/>
          <p14:tracePt t="30359" x="4135438" y="3533775"/>
          <p14:tracePt t="30365" x="4214813" y="3506788"/>
          <p14:tracePt t="30373" x="4275138" y="3489325"/>
          <p14:tracePt t="30379" x="4319588" y="3489325"/>
          <p14:tracePt t="30386" x="4379913" y="3489325"/>
          <p14:tracePt t="30391" x="4441825" y="3481388"/>
          <p14:tracePt t="30398" x="4529138" y="3481388"/>
          <p14:tracePt t="30405" x="4606925" y="3481388"/>
          <p14:tracePt t="30412" x="4676775" y="3481388"/>
          <p14:tracePt t="30419" x="4746625" y="3481388"/>
          <p14:tracePt t="30425" x="4806950" y="3489325"/>
          <p14:tracePt t="30434" x="4868863" y="3489325"/>
          <p14:tracePt t="30440" x="4911725" y="3489325"/>
          <p14:tracePt t="30449" x="4946650" y="3489325"/>
          <p14:tracePt t="30453" x="4981575" y="3489325"/>
          <p14:tracePt t="30459" x="5026025" y="3489325"/>
          <p14:tracePt t="30465" x="5051425" y="3498850"/>
          <p14:tracePt t="30471" x="5068888" y="3498850"/>
          <p14:tracePt t="30479" x="5113338" y="3498850"/>
          <p14:tracePt t="30485" x="5148263" y="3506788"/>
          <p14:tracePt t="30491" x="5183188" y="3506788"/>
          <p14:tracePt t="30498" x="5208588" y="3516313"/>
          <p14:tracePt t="30505" x="5253038" y="3516313"/>
          <p14:tracePt t="30511" x="5270500" y="3524250"/>
          <p14:tracePt t="30518" x="5305425" y="3524250"/>
          <p14:tracePt t="30525" x="5340350" y="3524250"/>
          <p14:tracePt t="30531" x="5357813" y="3533775"/>
          <p14:tracePt t="30538" x="5375275" y="3533775"/>
          <p14:tracePt t="30544" x="5392738" y="3541713"/>
          <p14:tracePt t="30551" x="5410200" y="3541713"/>
          <p14:tracePt t="30558" x="5418138" y="3559175"/>
          <p14:tracePt t="30564" x="5427663" y="3559175"/>
          <p14:tracePt t="30571" x="5445125" y="3568700"/>
          <p14:tracePt t="30577" x="5453063" y="3568700"/>
          <p14:tracePt t="30583" x="5470525" y="3576638"/>
          <p14:tracePt t="30597" x="5487988" y="3586163"/>
          <p14:tracePt t="30612" x="5505450" y="3594100"/>
          <p14:tracePt t="30617" x="5505450" y="3611563"/>
          <p14:tracePt t="30624" x="5522913" y="3621088"/>
          <p14:tracePt t="30630" x="5532438" y="3646488"/>
          <p14:tracePt t="30637" x="5540375" y="3646488"/>
          <p14:tracePt t="30642" x="5540375" y="3673475"/>
          <p14:tracePt t="30649" x="5557838" y="3690938"/>
          <p14:tracePt t="30656" x="5575300" y="3708400"/>
          <p14:tracePt t="30662" x="5584825" y="3733800"/>
          <p14:tracePt t="30670" x="5592763" y="3751263"/>
          <p14:tracePt t="30677" x="5602288" y="3786188"/>
          <p14:tracePt t="30682" x="5602288" y="3795713"/>
          <p14:tracePt t="30689" x="5610225" y="3821113"/>
          <p14:tracePt t="30695" x="5627688" y="3838575"/>
          <p14:tracePt t="30702" x="5637213" y="3856038"/>
          <p14:tracePt t="30711" x="5637213" y="3873500"/>
          <p14:tracePt t="30715" x="5645150" y="3900488"/>
          <p14:tracePt t="30721" x="5654675" y="3917950"/>
          <p14:tracePt t="30728" x="5662613" y="3925888"/>
          <p14:tracePt t="30734" x="5662613" y="3952875"/>
          <p14:tracePt t="30742" x="5662613" y="3960813"/>
          <p14:tracePt t="30748" x="5662613" y="3970338"/>
          <p14:tracePt t="30754" x="5662613" y="3987800"/>
          <p14:tracePt t="30762" x="5662613" y="3995738"/>
          <p14:tracePt t="30767" x="5662613" y="4022725"/>
          <p14:tracePt t="30774" x="5662613" y="4030663"/>
          <p14:tracePt t="30781" x="5662613" y="4040188"/>
          <p14:tracePt t="30788" x="5662613" y="4048125"/>
          <p14:tracePt t="30795" x="5662613" y="4065588"/>
          <p14:tracePt t="30808" x="5662613" y="4092575"/>
          <p14:tracePt t="30814" x="5654675" y="4092575"/>
          <p14:tracePt t="30821" x="5645150" y="4100513"/>
          <p14:tracePt t="30827" x="5645150" y="4127500"/>
          <p14:tracePt t="30833" x="5637213" y="4135438"/>
          <p14:tracePt t="30842" x="5627688" y="4162425"/>
          <p14:tracePt t="30847" x="5610225" y="4187825"/>
          <p14:tracePt t="30854" x="5602288" y="4197350"/>
          <p14:tracePt t="30860" x="5592763" y="4222750"/>
          <p14:tracePt t="30867" x="5575300" y="4249738"/>
          <p14:tracePt t="30873" x="5557838" y="4275138"/>
          <p14:tracePt t="30879" x="5549900" y="4292600"/>
          <p14:tracePt t="30890" x="5532438" y="4310063"/>
          <p14:tracePt t="30894" x="5514975" y="4327525"/>
          <p14:tracePt t="30899" x="5487988" y="4354513"/>
          <p14:tracePt t="30905" x="5445125" y="4362450"/>
          <p14:tracePt t="30913" x="5400675" y="4389438"/>
          <p14:tracePt t="30920" x="5357813" y="4414838"/>
          <p14:tracePt t="30927" x="5305425" y="4424363"/>
          <p14:tracePt t="30933" x="5243513" y="4424363"/>
          <p14:tracePt t="30939" x="5200650" y="4432300"/>
          <p14:tracePt t="30946" x="5138738" y="4432300"/>
          <p14:tracePt t="30952" x="5078413" y="4432300"/>
          <p14:tracePt t="30964" x="5033963" y="4432300"/>
          <p14:tracePt t="30969" x="4964113" y="4432300"/>
          <p14:tracePt t="30973" x="4903788" y="4432300"/>
          <p14:tracePt t="30980" x="4824413" y="4406900"/>
          <p14:tracePt t="30987" x="4764088" y="4379913"/>
          <p14:tracePt t="30994" x="4711700" y="4362450"/>
          <p14:tracePt t="30998" x="4659313" y="4327525"/>
          <p14:tracePt t="31005" x="4614863" y="4302125"/>
          <p14:tracePt t="31012" x="4564063" y="4267200"/>
          <p14:tracePt t="31017" x="4519613" y="4232275"/>
          <p14:tracePt t="31024" x="4467225" y="4187825"/>
          <p14:tracePt t="31031" x="4414838" y="4152900"/>
          <p14:tracePt t="31039" x="4397375" y="4135438"/>
          <p14:tracePt t="31045" x="4362450" y="4083050"/>
          <p14:tracePt t="31051" x="4327525" y="4065588"/>
          <p14:tracePt t="31057" x="4319588" y="4048125"/>
          <p14:tracePt t="31064" x="4292600" y="4030663"/>
          <p14:tracePt t="31071" x="4284663" y="4005263"/>
          <p14:tracePt t="31078" x="4275138" y="3978275"/>
          <p14:tracePt t="31083" x="4275138" y="3960813"/>
          <p14:tracePt t="31091" x="4275138" y="3943350"/>
          <p14:tracePt t="31097" x="4275138" y="3917950"/>
          <p14:tracePt t="31106" x="4275138" y="3908425"/>
          <p14:tracePt t="31113" x="4275138" y="3890963"/>
          <p14:tracePt t="31119" x="4284663" y="3865563"/>
          <p14:tracePt t="31126" x="4302125" y="3838575"/>
          <p14:tracePt t="31133" x="4310063" y="3821113"/>
          <p14:tracePt t="31137" x="4337050" y="3795713"/>
          <p14:tracePt t="31143" x="4362450" y="3751263"/>
          <p14:tracePt t="31150" x="4414838" y="3725863"/>
          <p14:tracePt t="31156" x="4467225" y="3708400"/>
          <p14:tracePt t="31163" x="4511675" y="3681413"/>
          <p14:tracePt t="31171" x="4572000" y="3673475"/>
          <p14:tracePt t="31177" x="4641850" y="3656013"/>
          <p14:tracePt t="31183" x="4684713" y="3646488"/>
          <p14:tracePt t="31189" x="4746625" y="3646488"/>
          <p14:tracePt t="31195" x="4789488" y="3638550"/>
          <p14:tracePt t="31202" x="4833938" y="3638550"/>
          <p14:tracePt t="31211" x="4886325" y="3638550"/>
          <p14:tracePt t="31216" x="4911725" y="3638550"/>
          <p14:tracePt t="31223" x="4946650" y="3646488"/>
          <p14:tracePt t="31229" x="4999038" y="3656013"/>
          <p14:tracePt t="31235" x="5033963" y="3663950"/>
          <p14:tracePt t="31243" x="5060950" y="3663950"/>
          <p14:tracePt t="31248" x="5095875" y="3673475"/>
          <p14:tracePt t="31255" x="5130800" y="3690938"/>
          <p14:tracePt t="31262" x="5156200" y="3698875"/>
          <p14:tracePt t="31268" x="5183188" y="3708400"/>
          <p14:tracePt t="31277" x="5191125" y="3708400"/>
          <p14:tracePt t="31281" x="5218113" y="3708400"/>
          <p14:tracePt t="31289" x="5226050" y="3725863"/>
          <p14:tracePt t="31295" x="5235575" y="3733800"/>
          <p14:tracePt t="31302" x="5253038" y="3751263"/>
          <p14:tracePt t="31310" x="5270500" y="3751263"/>
          <p14:tracePt t="31315" x="5295900" y="3760788"/>
          <p14:tracePt t="31321" x="5305425" y="3768725"/>
          <p14:tracePt t="31328" x="5322888" y="3786188"/>
          <p14:tracePt t="31334" x="5348288" y="3795713"/>
          <p14:tracePt t="31342" x="5365750" y="3803650"/>
          <p14:tracePt t="31347" x="5383213" y="3813175"/>
          <p14:tracePt t="31354" x="5392738" y="3813175"/>
          <p14:tracePt t="31361" x="5410200" y="3830638"/>
          <p14:tracePt t="31367" x="5418138" y="3830638"/>
          <p14:tracePt t="31373" x="5435600" y="3848100"/>
          <p14:tracePt t="31380" x="5453063" y="3848100"/>
          <p14:tracePt t="31388" x="5462588" y="3856038"/>
          <p14:tracePt t="31394" x="5487988" y="3865563"/>
          <p14:tracePt t="31400" x="5505450" y="3865563"/>
          <p14:tracePt t="31407" x="5522913" y="3865563"/>
          <p14:tracePt t="31412" x="5540375" y="3873500"/>
          <p14:tracePt t="31420" x="5557838" y="3873500"/>
          <p14:tracePt t="31429" x="5575300" y="3883025"/>
          <p14:tracePt t="31436" x="5602288" y="3883025"/>
          <p14:tracePt t="31444" x="5627688" y="3890963"/>
          <p14:tracePt t="31450" x="5637213" y="3890963"/>
          <p14:tracePt t="31454" x="5662613" y="3890963"/>
          <p14:tracePt t="31460" x="5680075" y="3890963"/>
          <p14:tracePt t="31466" x="5715000" y="3890963"/>
          <p14:tracePt t="31473" x="5715000" y="3883025"/>
          <p14:tracePt t="31479" x="5749925" y="3883025"/>
          <p14:tracePt t="31486" x="5757863" y="3883025"/>
          <p14:tracePt t="31494" x="5784850" y="3873500"/>
          <p14:tracePt t="31500" x="5802313" y="3865563"/>
          <p14:tracePt t="31506" x="5819775" y="3856038"/>
          <p14:tracePt t="31512" x="5845175" y="3838575"/>
          <p14:tracePt t="31521" x="5862638" y="3821113"/>
          <p14:tracePt t="31530" x="5880100" y="3813175"/>
          <p14:tracePt t="31534" x="5889625" y="3795713"/>
          <p14:tracePt t="31538" x="5915025" y="3768725"/>
          <p14:tracePt t="31545" x="5924550" y="3751263"/>
          <p14:tracePt t="31551" x="5932488" y="3725863"/>
          <p14:tracePt t="31560" x="5949950" y="3708400"/>
          <p14:tracePt t="31566" x="5967413" y="3690938"/>
          <p14:tracePt t="31572" x="5976938" y="3673475"/>
          <p14:tracePt t="31578" x="5984875" y="3656013"/>
          <p14:tracePt t="31585" x="5984875" y="3646488"/>
          <p14:tracePt t="31591" x="6002338" y="3629025"/>
          <p14:tracePt t="31599" x="6011863" y="3603625"/>
          <p14:tracePt t="31605" x="6019800" y="3576638"/>
          <p14:tracePt t="31613" x="6029325" y="3568700"/>
          <p14:tracePt t="31619" x="6037263" y="3541713"/>
          <p14:tracePt t="31625" x="6046788" y="3524250"/>
          <p14:tracePt t="31631" x="6046788" y="3498850"/>
          <p14:tracePt t="31639" x="6054725" y="3481388"/>
          <p14:tracePt t="31643" x="6054725" y="3454400"/>
          <p14:tracePt t="31650" x="6054725" y="3446463"/>
          <p14:tracePt t="31656" x="6054725" y="3429000"/>
          <p14:tracePt t="31663" x="6054725" y="3411538"/>
          <p14:tracePt t="31677" x="6046788" y="3394075"/>
          <p14:tracePt t="31683" x="6037263" y="3376613"/>
          <p14:tracePt t="31697" x="6029325" y="3376613"/>
          <p14:tracePt t="31710" x="6011863" y="3376613"/>
          <p14:tracePt t="31717" x="6002338" y="3376613"/>
          <p14:tracePt t="31723" x="5984875" y="3376613"/>
          <p14:tracePt t="31729" x="5959475" y="3376613"/>
          <p14:tracePt t="31737" x="5949950" y="3376613"/>
          <p14:tracePt t="31742" x="5924550" y="3386138"/>
          <p14:tracePt t="31750" x="5880100" y="3403600"/>
          <p14:tracePt t="31756" x="5837238" y="3421063"/>
          <p14:tracePt t="31763" x="5775325" y="3463925"/>
          <p14:tracePt t="31770" x="5707063" y="3506788"/>
          <p14:tracePt t="31777" x="5645150" y="3568700"/>
          <p14:tracePt t="31782" x="5584825" y="3638550"/>
          <p14:tracePt t="31789" x="5532438" y="3716338"/>
          <p14:tracePt t="31795" x="5470525" y="3786188"/>
          <p14:tracePt t="31801" x="5418138" y="3856038"/>
          <p14:tracePt t="31808" x="5357813" y="3935413"/>
          <p14:tracePt t="31814" x="5305425" y="3995738"/>
          <p14:tracePt t="31821" x="5243513" y="4092575"/>
          <p14:tracePt t="31827" x="5191125" y="4162425"/>
          <p14:tracePt t="31834" x="5121275" y="4267200"/>
          <p14:tracePt t="31840" x="5051425" y="4362450"/>
          <p14:tracePt t="31847" x="4973638" y="4459288"/>
          <p14:tracePt t="31854" x="4921250" y="4554538"/>
          <p14:tracePt t="31861" x="4868863" y="4606925"/>
          <p14:tracePt t="31872" x="4799013" y="4676775"/>
          <p14:tracePt t="31879" x="4754563" y="4737100"/>
          <p14:tracePt t="31887" x="4711700" y="4789488"/>
          <p14:tracePt t="31889" x="4676775" y="4816475"/>
          <p14:tracePt t="31896" x="4641850" y="4859338"/>
          <p14:tracePt t="31901" x="4614863" y="4894263"/>
          <p14:tracePt t="31908" x="4589463" y="4921250"/>
          <p14:tracePt t="31915" x="4572000" y="4946650"/>
          <p14:tracePt t="31921" x="4546600" y="4973638"/>
          <p14:tracePt t="31928" x="4537075" y="4981575"/>
          <p14:tracePt t="31933" x="4511675" y="4999038"/>
          <p14:tracePt t="31940" x="4484688" y="5026025"/>
          <p14:tracePt t="31946" x="4459288" y="5033963"/>
          <p14:tracePt t="31954" x="4449763" y="5051425"/>
          <p14:tracePt t="31961" x="4432300" y="5060950"/>
          <p14:tracePt t="31966" x="4406900" y="5060950"/>
          <p14:tracePt t="31974" x="4397375" y="5060950"/>
          <p14:tracePt t="31979" x="4379913" y="5060950"/>
          <p14:tracePt t="31987" x="4362450" y="5060950"/>
          <p14:tracePt t="32000" x="4344988" y="5051425"/>
          <p14:tracePt t="32007" x="4327525" y="5033963"/>
          <p14:tracePt t="32012" x="4319588" y="5033963"/>
          <p14:tracePt t="32020" x="4319588" y="5026025"/>
          <p14:tracePt t="32026" x="4310063" y="5016500"/>
          <p14:tracePt t="32032" x="4292600" y="5008563"/>
          <p14:tracePt t="32039" x="4292600" y="4999038"/>
          <p14:tracePt t="32045" x="4292600" y="4981575"/>
          <p14:tracePt t="32052" x="4284663" y="4973638"/>
          <p14:tracePt t="32059" x="4275138" y="4964113"/>
          <p14:tracePt t="32066" x="4275138" y="4946650"/>
          <p14:tracePt t="32072" x="4275138" y="4938713"/>
          <p14:tracePt t="32078" x="4267200" y="4929188"/>
          <p14:tracePt t="32087" x="4267200" y="4921250"/>
          <p14:tracePt t="32092" x="4267200" y="4903788"/>
          <p14:tracePt t="32098" x="4267200" y="4886325"/>
          <p14:tracePt t="32105" x="4267200" y="4876800"/>
          <p14:tracePt t="32111" x="4267200" y="4859338"/>
          <p14:tracePt t="32119" x="4267200" y="4851400"/>
          <p14:tracePt t="32132" x="4267200" y="4841875"/>
          <p14:tracePt t="32137" x="4267200" y="4833938"/>
          <p14:tracePt t="32151" x="4267200" y="4824413"/>
          <p14:tracePt t="32177" x="4267200" y="4816475"/>
          <p14:tracePt t="32192" x="4267200" y="4806950"/>
          <p14:tracePt t="32245" x="4267200" y="4816475"/>
          <p14:tracePt t="32250" x="4275138" y="4816475"/>
          <p14:tracePt t="32257" x="4275138" y="4824413"/>
          <p14:tracePt t="32271" x="4284663" y="4833938"/>
          <p14:tracePt t="32278" x="4284663" y="4841875"/>
          <p14:tracePt t="32291" x="4292600" y="4841875"/>
          <p14:tracePt t="32303" x="4302125" y="4841875"/>
          <p14:tracePt t="32310" x="4302125" y="4851400"/>
          <p14:tracePt t="32328" x="4302125" y="4859338"/>
          <p14:tracePt t="32343" x="4310063" y="4868863"/>
          <p14:tracePt t="32375" x="4319588" y="4868863"/>
          <p14:tracePt t="32415" x="4327525" y="4868863"/>
          <p14:tracePt t="32437" x="4337050" y="4868863"/>
          <p14:tracePt t="32443" x="4344988" y="4859338"/>
          <p14:tracePt t="32516" x="4344988" y="4851400"/>
          <p14:tracePt t="32523" x="4354513" y="4851400"/>
          <p14:tracePt t="32534" x="4362450" y="4851400"/>
          <p14:tracePt t="32540" x="4362450" y="4841875"/>
          <p14:tracePt t="32546" x="4362450" y="4833938"/>
          <p14:tracePt t="32566" x="4371975" y="4824413"/>
          <p14:tracePt t="32579" x="4379913" y="4806950"/>
          <p14:tracePt t="32593" x="4389438" y="4789488"/>
          <p14:tracePt t="32599" x="4389438" y="4781550"/>
          <p14:tracePt t="32612" x="4397375" y="4772025"/>
          <p14:tracePt t="32619" x="4406900" y="4754563"/>
          <p14:tracePt t="32626" x="4414838" y="4737100"/>
          <p14:tracePt t="32631" x="4424363" y="4737100"/>
          <p14:tracePt t="32638" x="4424363" y="4719638"/>
          <p14:tracePt t="32644" x="4424363" y="4702175"/>
          <p14:tracePt t="32651" x="4432300" y="4684713"/>
          <p14:tracePt t="32659" x="4441825" y="4667250"/>
          <p14:tracePt t="32664" x="4449763" y="4649788"/>
          <p14:tracePt t="32671" x="4459288" y="4632325"/>
          <p14:tracePt t="32678" x="4467225" y="4624388"/>
          <p14:tracePt t="32684" x="4467225" y="4606925"/>
          <p14:tracePt t="32698" x="4467225" y="4589463"/>
          <p14:tracePt t="32705" x="4467225" y="4579938"/>
          <p14:tracePt t="32711" x="4476750" y="4579938"/>
          <p14:tracePt t="32717" x="4476750" y="4572000"/>
          <p14:tracePt t="32725" x="4484688" y="4554538"/>
          <p14:tracePt t="32738" x="4494213" y="4554538"/>
          <p14:tracePt t="32744" x="4494213" y="4546600"/>
          <p14:tracePt t="32751" x="4494213" y="4537075"/>
          <p14:tracePt t="32757" x="4494213" y="4529138"/>
          <p14:tracePt t="32764" x="4494213" y="4519613"/>
          <p14:tracePt t="32777" x="4494213" y="4511675"/>
          <p14:tracePt t="32791" x="4494213" y="4502150"/>
          <p14:tracePt t="32810" x="4502150" y="4494213"/>
          <p14:tracePt t="32824" x="4511675" y="4484688"/>
          <p14:tracePt t="32851" x="4511675" y="4476750"/>
          <p14:tracePt t="32858" x="4519613" y="4467225"/>
          <p14:tracePt t="32871" x="4529138" y="4459288"/>
          <p14:tracePt t="32878" x="4529138" y="4449763"/>
          <p14:tracePt t="32884" x="4537075" y="4449763"/>
          <p14:tracePt t="32895" x="4537075" y="4441825"/>
          <p14:tracePt t="32901" x="4537075" y="4432300"/>
          <p14:tracePt t="32909" x="4537075" y="4424363"/>
          <p14:tracePt t="32921" x="4546600" y="4424363"/>
          <p14:tracePt t="32928" x="4546600" y="4414838"/>
          <p14:tracePt t="32935" x="4554538" y="4414838"/>
          <p14:tracePt t="32941" x="4554538" y="4397375"/>
          <p14:tracePt t="32955" x="4554538" y="4389438"/>
          <p14:tracePt t="32961" x="4564063" y="4389438"/>
          <p14:tracePt t="32968" x="4564063" y="4379913"/>
          <p14:tracePt t="32981" x="4572000" y="4379913"/>
          <p14:tracePt t="32987" x="4572000" y="4371975"/>
          <p14:tracePt t="32994" x="4572000" y="4362450"/>
          <p14:tracePt t="33002" x="4572000" y="4354513"/>
          <p14:tracePt t="33007" x="4579938" y="4354513"/>
          <p14:tracePt t="33027" x="4579938" y="4344988"/>
          <p14:tracePt t="33033" x="4589463" y="4344988"/>
          <p14:tracePt t="33047" x="4589463" y="4337050"/>
          <p14:tracePt t="33054" x="4597400" y="4337050"/>
          <p14:tracePt t="33075" x="4597400" y="4327525"/>
          <p14:tracePt t="33088" x="4606925" y="4319588"/>
          <p14:tracePt t="33101" x="4614863" y="4310063"/>
          <p14:tracePt t="33134" x="4624388" y="4310063"/>
          <p14:tracePt t="33145" x="4624388" y="4302125"/>
          <p14:tracePt t="33159" x="4632325" y="4292600"/>
          <p14:tracePt t="33186" x="4632325" y="4284663"/>
          <p14:tracePt t="33191" x="4632325" y="4275138"/>
          <p14:tracePt t="33198" x="4641850" y="4275138"/>
          <p14:tracePt t="33204" x="4641850" y="4267200"/>
          <p14:tracePt t="33211" x="4641850" y="4257675"/>
          <p14:tracePt t="33218" x="4641850" y="4240213"/>
          <p14:tracePt t="33225" x="4641850" y="4232275"/>
          <p14:tracePt t="33231" x="4641850" y="4205288"/>
          <p14:tracePt t="33237" x="4641850" y="4197350"/>
          <p14:tracePt t="33244" x="4641850" y="4162425"/>
          <p14:tracePt t="33251" x="4641850" y="4117975"/>
          <p14:tracePt t="33259" x="4641850" y="4075113"/>
          <p14:tracePt t="33264" x="4641850" y="4022725"/>
          <p14:tracePt t="33271" x="4641850" y="3978275"/>
          <p14:tracePt t="33277" x="4641850" y="3925888"/>
          <p14:tracePt t="33283" x="4641850" y="3873500"/>
          <p14:tracePt t="33292" x="4641850" y="3830638"/>
          <p14:tracePt t="33298" x="4641850" y="3786188"/>
          <p14:tracePt t="33304" x="4641850" y="3725863"/>
          <p14:tracePt t="33310" x="4641850" y="3681413"/>
          <p14:tracePt t="33317" x="4632325" y="3603625"/>
          <p14:tracePt t="33326" x="4632325" y="3533775"/>
          <p14:tracePt t="33329" x="4632325" y="3429000"/>
          <p14:tracePt t="33336" x="4632325" y="3341688"/>
          <p14:tracePt t="33343" x="4632325" y="3246438"/>
          <p14:tracePt t="33353" x="4632325" y="3159125"/>
          <p14:tracePt t="33364" x="4632325" y="3097213"/>
          <p14:tracePt t="33366" x="4632325" y="3009900"/>
          <p14:tracePt t="33371" x="4632325" y="2932113"/>
          <p14:tracePt t="33377" x="4632325" y="2862263"/>
          <p14:tracePt t="33383" x="4632325" y="2800350"/>
          <p14:tracePt t="33390" x="4632325" y="2757488"/>
          <p14:tracePt t="33396" x="4641850" y="2705100"/>
          <p14:tracePt t="33403" x="4649788" y="2660650"/>
          <p14:tracePt t="33410" x="4649788" y="2635250"/>
          <p14:tracePt t="33418" x="4649788" y="2625725"/>
          <p14:tracePt t="33424" x="4659313" y="2600325"/>
          <p14:tracePt t="33430" x="4659313" y="2582863"/>
          <p14:tracePt t="33437" x="4667250" y="2573338"/>
          <p14:tracePt t="33443" x="4667250" y="2555875"/>
          <p14:tracePt t="33449" x="4676775" y="2538413"/>
          <p14:tracePt t="33461" x="4676775" y="2513013"/>
          <p14:tracePt t="33468" x="4676775" y="2503488"/>
          <p14:tracePt t="33475" x="4684713" y="2503488"/>
          <p14:tracePt t="33481" x="4684713" y="2486025"/>
          <p14:tracePt t="33488" x="4684713" y="2478088"/>
          <p14:tracePt t="33509" x="4684713" y="2468563"/>
          <p14:tracePt t="33521" x="4684713" y="2460625"/>
          <p14:tracePt t="33542" x="4684713" y="2451100"/>
          <p14:tracePt t="33555" x="4684713" y="2443163"/>
          <p14:tracePt t="33601" x="4694238" y="2443163"/>
          <p14:tracePt t="33682" x="4702175" y="2443163"/>
          <p14:tracePt t="33690" x="4702175" y="2433638"/>
          <p14:tracePt t="33695" x="4711700" y="2433638"/>
          <p14:tracePt t="33702" x="4711700" y="2425700"/>
          <p14:tracePt t="33713" x="4711700" y="2416175"/>
          <p14:tracePt t="33732" x="4711700" y="2408238"/>
          <p14:tracePt t="33739" x="4711700" y="2398713"/>
          <p14:tracePt t="33760" x="4711700" y="2390775"/>
          <p14:tracePt t="33766" x="4711700" y="2373313"/>
          <p14:tracePt t="33772" x="4719638" y="2355850"/>
          <p14:tracePt t="33778" x="4729163" y="2346325"/>
          <p14:tracePt t="33785" x="4746625" y="2328863"/>
          <p14:tracePt t="33792" x="4754563" y="2311400"/>
          <p14:tracePt t="33798" x="4764088" y="2303463"/>
          <p14:tracePt t="33804" x="4764088" y="2286000"/>
          <p14:tracePt t="33811" x="4772025" y="2278063"/>
          <p14:tracePt t="33820" x="4789488" y="2268538"/>
          <p14:tracePt t="33828" x="4799013" y="2251075"/>
          <p14:tracePt t="33833" x="4816475" y="2243138"/>
          <p14:tracePt t="33839" x="4833938" y="2225675"/>
          <p14:tracePt t="33845" x="4841875" y="2208213"/>
          <p14:tracePt t="33851" x="4868863" y="2198688"/>
          <p14:tracePt t="33859" x="4876800" y="2190750"/>
          <p14:tracePt t="33864" x="4894263" y="2173288"/>
          <p14:tracePt t="33872" x="4911725" y="2163763"/>
          <p14:tracePt t="33877" x="4921250" y="2146300"/>
          <p14:tracePt t="33883" x="4946650" y="2138363"/>
          <p14:tracePt t="33896" x="4956175" y="2138363"/>
          <p14:tracePt t="33901" x="4973638" y="2128838"/>
          <p14:tracePt t="33902" x="4991100" y="2128838"/>
          <p14:tracePt t="33909" x="4999038" y="2120900"/>
          <p14:tracePt t="33917" x="5016500" y="2120900"/>
          <p14:tracePt t="33923" x="5033963" y="2120900"/>
          <p14:tracePt t="33930" x="5051425" y="2128838"/>
          <p14:tracePt t="33937" x="5068888" y="2138363"/>
          <p14:tracePt t="33942" x="5086350" y="2146300"/>
          <p14:tracePt t="33950" x="5121275" y="2173288"/>
          <p14:tracePt t="33956" x="5148263" y="2198688"/>
          <p14:tracePt t="33963" x="5173663" y="2243138"/>
          <p14:tracePt t="33968" x="5191125" y="2286000"/>
          <p14:tracePt t="33976" x="5235575" y="2320925"/>
          <p14:tracePt t="33982" x="5243513" y="2363788"/>
          <p14:tracePt t="33988" x="5260975" y="2416175"/>
          <p14:tracePt t="33995" x="5278438" y="2460625"/>
          <p14:tracePt t="34001" x="5287963" y="2520950"/>
          <p14:tracePt t="34009" x="5305425" y="2582863"/>
          <p14:tracePt t="34014" x="5313363" y="2635250"/>
          <p14:tracePt t="34022" x="5330825" y="2678113"/>
          <p14:tracePt t="34028" x="5340350" y="2740025"/>
          <p14:tracePt t="34034" x="5340350" y="2774950"/>
          <p14:tracePt t="34042" x="5340350" y="2817813"/>
          <p14:tracePt t="34047" x="5340350" y="2862263"/>
          <p14:tracePt t="34055" x="5340350" y="2897188"/>
          <p14:tracePt t="34061" x="5340350" y="2949575"/>
          <p14:tracePt t="34068" x="5340350" y="2992438"/>
          <p14:tracePt t="34075" x="5340350" y="3054350"/>
          <p14:tracePt t="34080" x="5322888" y="3124200"/>
          <p14:tracePt t="34087" x="5295900" y="3184525"/>
          <p14:tracePt t="34094" x="5287963" y="3219450"/>
          <p14:tracePt t="34101" x="5260975" y="3271838"/>
          <p14:tracePt t="34107" x="5253038" y="3316288"/>
          <p14:tracePt t="34114" x="5208588" y="3368675"/>
          <p14:tracePt t="34122" x="5191125" y="3421063"/>
          <p14:tracePt t="34127" x="5156200" y="3454400"/>
          <p14:tracePt t="34134" x="5130800" y="3489325"/>
          <p14:tracePt t="34141" x="5103813" y="3516313"/>
          <p14:tracePt t="34146" x="5086350" y="3568700"/>
          <p14:tracePt t="34154" x="5060950" y="3594100"/>
          <p14:tracePt t="34160" x="5033963" y="3621088"/>
          <p14:tracePt t="34167" x="5008563" y="3656013"/>
          <p14:tracePt t="34174" x="4981575" y="3673475"/>
          <p14:tracePt t="34181" x="4956175" y="3690938"/>
          <p14:tracePt t="34186" x="4921250" y="3698875"/>
          <p14:tracePt t="34193" x="4903788" y="3698875"/>
          <p14:tracePt t="34202" x="4859338" y="3698875"/>
          <p14:tracePt t="34213" x="4806950" y="3698875"/>
          <p14:tracePt t="34220" x="4737100" y="3673475"/>
          <p14:tracePt t="34226" x="4702175" y="3638550"/>
          <p14:tracePt t="34233" x="4649788" y="3611563"/>
          <p14:tracePt t="34241" x="4597400" y="3559175"/>
          <p14:tracePt t="34245" x="4554538" y="3506788"/>
          <p14:tracePt t="34252" x="4511675" y="3454400"/>
          <p14:tracePt t="34259" x="4467225" y="3386138"/>
          <p14:tracePt t="34265" x="4424363" y="3306763"/>
          <p14:tracePt t="34271" x="4389438" y="3246438"/>
          <p14:tracePt t="34278" x="4344988" y="3167063"/>
          <p14:tracePt t="34285" x="4319588" y="3097213"/>
          <p14:tracePt t="34292" x="4284663" y="3036888"/>
          <p14:tracePt t="34298" x="4267200" y="2974975"/>
          <p14:tracePt t="34304" x="4232275" y="2905125"/>
          <p14:tracePt t="34311" x="4232275" y="2852738"/>
          <p14:tracePt t="34319" x="4232275" y="2774950"/>
          <p14:tracePt t="34325" x="4232275" y="2705100"/>
          <p14:tracePt t="34331" x="4232275" y="2625725"/>
          <p14:tracePt t="34340" x="4257675" y="2565400"/>
          <p14:tracePt t="34344" x="4275138" y="2503488"/>
          <p14:tracePt t="34351" x="4292600" y="2425700"/>
          <p14:tracePt t="34358" x="4327525" y="2346325"/>
          <p14:tracePt t="34364" x="4354513" y="2268538"/>
          <p14:tracePt t="34372" x="4397375" y="2216150"/>
          <p14:tracePt t="34377" x="4424363" y="2155825"/>
          <p14:tracePt t="34384" x="4467225" y="2085975"/>
          <p14:tracePt t="34391" x="4511675" y="2051050"/>
          <p14:tracePt t="34398" x="4572000" y="2006600"/>
          <p14:tracePt t="34403" x="4624388" y="1989138"/>
          <p14:tracePt t="34410" x="4676775" y="1954213"/>
          <p14:tracePt t="34417" x="4719638" y="1946275"/>
          <p14:tracePt t="34424" x="4746625" y="1936750"/>
          <p14:tracePt t="34431" x="4781550" y="1936750"/>
          <p14:tracePt t="34437" x="4816475" y="1936750"/>
          <p14:tracePt t="34443" x="4833938" y="1946275"/>
          <p14:tracePt t="34450" x="4868863" y="1963738"/>
          <p14:tracePt t="34457" x="4894263" y="1971675"/>
          <p14:tracePt t="34463" x="4911725" y="1989138"/>
          <p14:tracePt t="34470" x="4946650" y="2016125"/>
          <p14:tracePt t="34476" x="4964113" y="2041525"/>
          <p14:tracePt t="34483" x="4991100" y="2058988"/>
          <p14:tracePt t="34492" x="5016500" y="2085975"/>
          <p14:tracePt t="34495" x="5033963" y="2103438"/>
          <p14:tracePt t="34503" x="5051425" y="2138363"/>
          <p14:tracePt t="34509" x="5068888" y="2163763"/>
          <p14:tracePt t="34516" x="5095875" y="2198688"/>
          <p14:tracePt t="34524" x="5130800" y="2251075"/>
          <p14:tracePt t="34529" x="5156200" y="2303463"/>
          <p14:tracePt t="34536" x="5165725" y="2346325"/>
          <p14:tracePt t="34542" x="5191125" y="2398713"/>
          <p14:tracePt t="34549" x="5218113" y="2451100"/>
          <p14:tracePt t="34557" x="5218113" y="2495550"/>
          <p14:tracePt t="34562" x="5226050" y="2520950"/>
          <p14:tracePt t="34569" x="5235575" y="2565400"/>
          <p14:tracePt t="34576" x="5235575" y="2590800"/>
          <p14:tracePt t="34591" x="5235575" y="2660650"/>
          <p14:tracePt t="34595" x="5235575" y="2695575"/>
          <p14:tracePt t="34601" x="5226050" y="2713038"/>
          <p14:tracePt t="34608" x="5218113" y="2747963"/>
          <p14:tracePt t="34615" x="5191125" y="2792413"/>
          <p14:tracePt t="34621" x="5173663" y="2852738"/>
          <p14:tracePt t="34627" x="5156200" y="2887663"/>
          <p14:tracePt t="34635" x="5121275" y="2940050"/>
          <p14:tracePt t="34640" x="5086350" y="2974975"/>
          <p14:tracePt t="34647" x="5043488" y="3019425"/>
          <p14:tracePt t="34653" x="5008563" y="3054350"/>
          <p14:tracePt t="34660" x="4956175" y="3089275"/>
          <p14:tracePt t="34667" x="4876800" y="3132138"/>
          <p14:tracePt t="34674" x="4781550" y="3141663"/>
          <p14:tracePt t="34680" x="4711700" y="3159125"/>
          <p14:tracePt t="34687" x="4649788" y="3159125"/>
          <p14:tracePt t="34693" x="4589463" y="3159125"/>
          <p14:tracePt t="34701" x="4511675" y="3141663"/>
          <p14:tracePt t="34708" x="4449763" y="3132138"/>
          <p14:tracePt t="34713" x="4406900" y="3114675"/>
          <p14:tracePt t="34720" x="4354513" y="3079750"/>
          <p14:tracePt t="34726" x="4302125" y="3054350"/>
          <p14:tracePt t="34733" x="4249738" y="3009900"/>
          <p14:tracePt t="34740" x="4197350" y="2967038"/>
          <p14:tracePt t="34746" x="4144963" y="2914650"/>
          <p14:tracePt t="34753" x="4100513" y="2862263"/>
          <p14:tracePt t="34759" x="4075113" y="2827338"/>
          <p14:tracePt t="34766" x="4040188" y="2757488"/>
          <p14:tracePt t="34775" x="4022725" y="2695575"/>
          <p14:tracePt t="34779" x="3987800" y="2635250"/>
          <p14:tracePt t="34786" x="3978275" y="2582863"/>
          <p14:tracePt t="34792" x="3978275" y="2520950"/>
          <p14:tracePt t="34799" x="3978275" y="2468563"/>
          <p14:tracePt t="34808" x="3978275" y="2416175"/>
          <p14:tracePt t="34812" x="4005263" y="2355850"/>
          <p14:tracePt t="34819" x="4022725" y="2303463"/>
          <p14:tracePt t="34825" x="4065588" y="2243138"/>
          <p14:tracePt t="34832" x="4092575" y="2190750"/>
          <p14:tracePt t="34842" x="4135438" y="2138363"/>
          <p14:tracePt t="34844" x="4187825" y="2093913"/>
          <p14:tracePt t="34851" x="4240213" y="2041525"/>
          <p14:tracePt t="34858" x="4310063" y="1998663"/>
          <p14:tracePt t="34864" x="4371975" y="1954213"/>
          <p14:tracePt t="34870" x="4449763" y="1919288"/>
          <p14:tracePt t="34877" x="4529138" y="1901825"/>
          <p14:tracePt t="34885" x="4614863" y="1884363"/>
          <p14:tracePt t="34891" x="4676775" y="1884363"/>
          <p14:tracePt t="34897" x="4746625" y="1884363"/>
          <p14:tracePt t="34903" x="4816475" y="1911350"/>
          <p14:tracePt t="34911" x="4876800" y="1928813"/>
          <p14:tracePt t="34917" x="4938713" y="1963738"/>
          <p14:tracePt t="34924" x="4991100" y="1998663"/>
          <p14:tracePt t="34931" x="5068888" y="2041525"/>
          <p14:tracePt t="34938" x="5121275" y="2085975"/>
          <p14:tracePt t="34944" x="5173663" y="2111375"/>
          <p14:tracePt t="34951" x="5208588" y="2163763"/>
          <p14:tracePt t="34958" x="5260975" y="2208213"/>
          <p14:tracePt t="34963" x="5287963" y="2233613"/>
          <p14:tracePt t="34970" x="5305425" y="2278063"/>
          <p14:tracePt t="34977" x="5330825" y="2328863"/>
          <p14:tracePt t="34984" x="5357813" y="2381250"/>
          <p14:tracePt t="34990" x="5375275" y="2425700"/>
          <p14:tracePt t="34996" x="5392738" y="2468563"/>
          <p14:tracePt t="35004" x="5410200" y="2503488"/>
          <p14:tracePt t="35009" x="5410200" y="2547938"/>
          <p14:tracePt t="35017" x="5427663" y="2600325"/>
          <p14:tracePt t="35024" x="5435600" y="2643188"/>
          <p14:tracePt t="35029" x="5445125" y="2687638"/>
          <p14:tracePt t="35037" x="5445125" y="2740025"/>
          <p14:tracePt t="35042" x="5445125" y="2792413"/>
          <p14:tracePt t="35050" x="5445125" y="2852738"/>
          <p14:tracePt t="35057" x="5445125" y="2897188"/>
          <p14:tracePt t="35063" x="5445125" y="2940050"/>
          <p14:tracePt t="35070" x="5445125" y="2974975"/>
          <p14:tracePt t="35076" x="5445125" y="3001963"/>
          <p14:tracePt t="35082" x="5435600" y="3044825"/>
          <p14:tracePt t="35090" x="5427663" y="3071813"/>
          <p14:tracePt t="35096" x="5418138" y="3106738"/>
          <p14:tracePt t="35102" x="5418138" y="3124200"/>
          <p14:tracePt t="35109" x="5418138" y="3159125"/>
          <p14:tracePt t="35116" x="5392738" y="3194050"/>
          <p14:tracePt t="35122" x="5392738" y="3219450"/>
          <p14:tracePt t="35128" x="5375275" y="3254375"/>
          <p14:tracePt t="35135" x="5375275" y="3298825"/>
          <p14:tracePt t="35141" x="5375275" y="3333750"/>
          <p14:tracePt t="35147" x="5348288" y="3376613"/>
          <p14:tracePt t="35154" x="5330825" y="3411538"/>
          <p14:tracePt t="35161" x="5322888" y="3446463"/>
          <p14:tracePt t="35168" x="5305425" y="3481388"/>
          <p14:tracePt t="35175" x="5287963" y="3516313"/>
          <p14:tracePt t="35181" x="5278438" y="3568700"/>
          <p14:tracePt t="35187" x="5260975" y="3603625"/>
          <p14:tracePt t="35194" x="5243513" y="3638550"/>
          <p14:tracePt t="35204" x="5235575" y="3673475"/>
          <p14:tracePt t="35212" x="5226050" y="3708400"/>
          <p14:tracePt t="35218" x="5218113" y="3743325"/>
          <p14:tracePt t="35223" x="5208588" y="3751263"/>
          <p14:tracePt t="35230" x="5191125" y="3803650"/>
          <p14:tracePt t="35235" x="5183188" y="3838575"/>
          <p14:tracePt t="35242" x="5173663" y="3848100"/>
          <p14:tracePt t="35248" x="5165725" y="3883025"/>
          <p14:tracePt t="35254" x="5156200" y="3908425"/>
          <p14:tracePt t="35261" x="5156200" y="3943350"/>
          <p14:tracePt t="35267" x="5148263" y="3960813"/>
          <p14:tracePt t="35273" x="5138738" y="3987800"/>
          <p14:tracePt t="35280" x="5138738" y="4013200"/>
          <p14:tracePt t="35287" x="5130800" y="4022725"/>
          <p14:tracePt t="35292" x="5121275" y="4040188"/>
          <p14:tracePt t="35303" x="5121275" y="4065588"/>
          <p14:tracePt t="35312" x="5113338" y="4075113"/>
          <p14:tracePt t="35315" x="5113338" y="4083050"/>
          <p14:tracePt t="35322" x="5113338" y="4100513"/>
          <p14:tracePt t="35332" x="5103813" y="4117975"/>
          <p14:tracePt t="35340" x="5103813" y="4144963"/>
          <p14:tracePt t="35346" x="5103813" y="4152900"/>
          <p14:tracePt t="35352" x="5095875" y="4170363"/>
          <p14:tracePt t="35359" x="5086350" y="4179888"/>
          <p14:tracePt t="35365" x="5078413" y="4197350"/>
          <p14:tracePt t="35372" x="5078413" y="4222750"/>
          <p14:tracePt t="35378" x="5078413" y="4232275"/>
          <p14:tracePt t="35385" x="5078413" y="4249738"/>
          <p14:tracePt t="35392" x="5078413" y="4267200"/>
          <p14:tracePt t="35398" x="5068888" y="4275138"/>
          <p14:tracePt t="35407" x="5068888" y="4292600"/>
          <p14:tracePt t="35411" x="5060950" y="4302125"/>
          <p14:tracePt t="35419" x="5060950" y="4319588"/>
          <p14:tracePt t="35425" x="5060950" y="4327525"/>
          <p14:tracePt t="35431" x="5060950" y="4337050"/>
          <p14:tracePt t="35445" x="5060950" y="4344988"/>
          <p14:tracePt t="35452" x="5060950" y="4354513"/>
          <p14:tracePt t="35465" x="5060950" y="4362450"/>
          <p14:tracePt t="35472" x="5051425" y="4362450"/>
          <p14:tracePt t="35477" x="5051425" y="4371975"/>
          <p14:tracePt t="35484" x="5043488" y="4371975"/>
          <p14:tracePt t="35491" x="5033963" y="4371975"/>
          <p14:tracePt t="35498" x="5026025" y="4379913"/>
          <p14:tracePt t="35510" x="5016500" y="4389438"/>
          <p14:tracePt t="35517" x="5008563" y="4397375"/>
          <p14:tracePt t="35530" x="4991100" y="4397375"/>
          <p14:tracePt t="35543" x="4981575" y="4397375"/>
          <p14:tracePt t="35550" x="4964113" y="4397375"/>
          <p14:tracePt t="35557" x="4946650" y="4397375"/>
          <p14:tracePt t="35564" x="4929188" y="4397375"/>
          <p14:tracePt t="35569" x="4903788" y="4379913"/>
          <p14:tracePt t="35575" x="4868863" y="4371975"/>
          <p14:tracePt t="35583" x="4833938" y="4354513"/>
          <p14:tracePt t="35590" x="4806950" y="4310063"/>
          <p14:tracePt t="35596" x="4764088" y="4292600"/>
          <p14:tracePt t="35603" x="4729163" y="4267200"/>
          <p14:tracePt t="35609" x="4694238" y="4249738"/>
          <p14:tracePt t="35615" x="4649788" y="4205288"/>
          <p14:tracePt t="35623" x="4632325" y="4179888"/>
          <p14:tracePt t="35628" x="4589463" y="4144963"/>
          <p14:tracePt t="35636" x="4564063" y="4110038"/>
          <p14:tracePt t="35642" x="4546600" y="4075113"/>
          <p14:tracePt t="35648" x="4502150" y="4022725"/>
          <p14:tracePt t="35655" x="4484688" y="3970338"/>
          <p14:tracePt t="35661" x="4449763" y="3900488"/>
          <p14:tracePt t="35667" x="4441825" y="3856038"/>
          <p14:tracePt t="35674" x="4432300" y="3795713"/>
          <p14:tracePt t="35684" x="4424363" y="3733800"/>
          <p14:tracePt t="35694" x="4424363" y="3663950"/>
          <p14:tracePt t="35700" x="4424363" y="3559175"/>
          <p14:tracePt t="35700" x="4424363" y="3471863"/>
          <p14:tracePt t="35707" x="4432300" y="3368675"/>
          <p14:tracePt t="35714" x="4441825" y="3289300"/>
          <p14:tracePt t="35721" x="4476750" y="3211513"/>
          <p14:tracePt t="35728" x="4502150" y="3141663"/>
          <p14:tracePt t="35735" x="4537075" y="3089275"/>
          <p14:tracePt t="35741" x="4564063" y="3019425"/>
          <p14:tracePt t="35748" x="4614863" y="2984500"/>
          <p14:tracePt t="35754" x="4649788" y="2949575"/>
          <p14:tracePt t="35761" x="4702175" y="2897188"/>
          <p14:tracePt t="35768" x="4772025" y="2870200"/>
          <p14:tracePt t="35774" x="4824413" y="2835275"/>
          <p14:tracePt t="35781" x="4868863" y="2817813"/>
          <p14:tracePt t="35787" x="4938713" y="2782888"/>
          <p14:tracePt t="35794" x="4981575" y="2774950"/>
          <p14:tracePt t="35800" x="5026025" y="2774950"/>
          <p14:tracePt t="35807" x="5068888" y="2774950"/>
          <p14:tracePt t="35812" x="5121275" y="2774950"/>
          <p14:tracePt t="35820" x="5148263" y="2774950"/>
          <p14:tracePt t="35826" x="5183188" y="2774950"/>
          <p14:tracePt t="35833" x="5218113" y="2792413"/>
          <p14:tracePt t="35840" x="5260975" y="2817813"/>
          <p14:tracePt t="35845" x="5295900" y="2835275"/>
          <p14:tracePt t="35853" x="5330825" y="2870200"/>
          <p14:tracePt t="35859" x="5357813" y="2879725"/>
          <p14:tracePt t="35866" x="5392738" y="2922588"/>
          <p14:tracePt t="35873" x="5410200" y="2957513"/>
          <p14:tracePt t="35879" x="5435600" y="2992438"/>
          <p14:tracePt t="35886" x="5453063" y="3027363"/>
          <p14:tracePt t="35892" x="5487988" y="3079750"/>
          <p14:tracePt t="35899" x="5497513" y="3132138"/>
          <p14:tracePt t="35906" x="5505450" y="3176588"/>
          <p14:tracePt t="35912" x="5514975" y="3236913"/>
          <p14:tracePt t="35919" x="5522913" y="3281363"/>
          <p14:tracePt t="35925" x="5532438" y="3333750"/>
          <p14:tracePt t="35932" x="5532438" y="3429000"/>
          <p14:tracePt t="35939" x="5532438" y="3524250"/>
          <p14:tracePt t="35944" x="5532438" y="3621088"/>
          <p14:tracePt t="35951" x="5532438" y="3708400"/>
          <p14:tracePt t="35958" x="5522913" y="3768725"/>
          <p14:tracePt t="35965" x="5505450" y="3838575"/>
          <p14:tracePt t="35972" x="5487988" y="3908425"/>
          <p14:tracePt t="35978" x="5453063" y="3960813"/>
          <p14:tracePt t="35984" x="5410200" y="4030663"/>
          <p14:tracePt t="35991" x="5365750" y="4083050"/>
          <p14:tracePt t="35997" x="5322888" y="4135438"/>
          <p14:tracePt t="36006" x="5270500" y="4179888"/>
          <p14:tracePt t="36011" x="5218113" y="4214813"/>
          <p14:tracePt t="36017" x="5183188" y="4249738"/>
          <p14:tracePt t="36024" x="5130800" y="4275138"/>
          <p14:tracePt t="36030" x="5068888" y="4284663"/>
          <p14:tracePt t="36039" x="5008563" y="4284663"/>
          <p14:tracePt t="36044" x="4946650" y="4284663"/>
          <p14:tracePt t="36051" x="4886325" y="4284663"/>
          <p14:tracePt t="36058" x="4824413" y="4267200"/>
          <p14:tracePt t="36067" x="4789488" y="4249738"/>
          <p14:tracePt t="36079" x="4702175" y="4197350"/>
          <p14:tracePt t="36084" x="4676775" y="4187825"/>
          <p14:tracePt t="36091" x="4649788" y="4152900"/>
          <p14:tracePt t="36098" x="4624388" y="4127500"/>
          <p14:tracePt t="36104" x="4597400" y="4075113"/>
          <p14:tracePt t="36110" x="4579938" y="4040188"/>
          <p14:tracePt t="36117" x="4554538" y="3995738"/>
          <p14:tracePt t="36124" x="4529138" y="3952875"/>
          <p14:tracePt t="36130" x="4519613" y="3908425"/>
          <p14:tracePt t="36139" x="4511675" y="3856038"/>
          <p14:tracePt t="36143" x="4502150" y="3813175"/>
          <p14:tracePt t="36148" x="4502150" y="3768725"/>
          <p14:tracePt t="36155" x="4502150" y="3708400"/>
          <p14:tracePt t="36162" x="4511675" y="3646488"/>
          <p14:tracePt t="36168" x="4519613" y="3586163"/>
          <p14:tracePt t="36175" x="4546600" y="3489325"/>
          <p14:tracePt t="36187" x="4589463" y="3411538"/>
          <p14:tracePt t="36189" x="4632325" y="3333750"/>
          <p14:tracePt t="36195" x="4694238" y="3271838"/>
          <p14:tracePt t="36201" x="4746625" y="3201988"/>
          <p14:tracePt t="36208" x="4816475" y="3159125"/>
          <p14:tracePt t="36214" x="4868863" y="3114675"/>
          <p14:tracePt t="36222" x="4921250" y="3071813"/>
          <p14:tracePt t="36228" x="4964113" y="3044825"/>
          <p14:tracePt t="36235" x="5016500" y="3009900"/>
          <p14:tracePt t="36241" x="5068888" y="3001963"/>
          <p14:tracePt t="36251" x="5130800" y="2992438"/>
          <p14:tracePt t="36262" x="5173663" y="2984500"/>
          <p14:tracePt t="36265" x="5235575" y="2984500"/>
          <p14:tracePt t="36268" x="5278438" y="2992438"/>
          <p14:tracePt t="36274" x="5330825" y="2992438"/>
          <p14:tracePt t="36281" x="5375275" y="3019425"/>
          <p14:tracePt t="36289" x="5427663" y="3044825"/>
          <p14:tracePt t="36294" x="5480050" y="3079750"/>
          <p14:tracePt t="36302" x="5514975" y="3106738"/>
          <p14:tracePt t="36308" x="5549900" y="3141663"/>
          <p14:tracePt t="36313" x="5584825" y="3167063"/>
          <p14:tracePt t="36323" x="5619750" y="3201988"/>
          <p14:tracePt t="36338" x="5662613" y="3236913"/>
          <p14:tracePt t="36340" x="5689600" y="3254375"/>
          <p14:tracePt t="36347" x="5715000" y="3281363"/>
          <p14:tracePt t="36354" x="5722938" y="3298825"/>
          <p14:tracePt t="36360" x="5749925" y="3333750"/>
          <p14:tracePt t="36367" x="5775325" y="3359150"/>
          <p14:tracePt t="36374" x="5802313" y="3386138"/>
          <p14:tracePt t="36379" x="5819775" y="3421063"/>
          <p14:tracePt t="36386" x="5845175" y="3446463"/>
          <p14:tracePt t="36392" x="5880100" y="3498850"/>
          <p14:tracePt t="36399" x="5897563" y="3533775"/>
          <p14:tracePt t="36407" x="5915025" y="3559175"/>
          <p14:tracePt t="36413" x="5924550" y="3586163"/>
          <p14:tracePt t="36419" x="5924550" y="3621088"/>
          <p14:tracePt t="36426" x="5924550" y="3638550"/>
          <p14:tracePt t="36432" x="5924550" y="3646488"/>
          <p14:tracePt t="36439" x="5924550" y="3663950"/>
          <p14:tracePt t="36909" x="5967413" y="3663950"/>
          <p14:tracePt t="36913" x="6019800" y="3673475"/>
          <p14:tracePt t="36919" x="6054725" y="3681413"/>
          <p14:tracePt t="36926" x="6089650" y="3690938"/>
          <p14:tracePt t="36932" x="6116638" y="3698875"/>
          <p14:tracePt t="36939" x="6134100" y="3708400"/>
          <p14:tracePt t="36946" x="6159500" y="3708400"/>
          <p14:tracePt t="36952" x="6176963" y="3716338"/>
          <p14:tracePt t="36959" x="6186488" y="3716338"/>
          <p14:tracePt t="36966" x="6194425" y="3716338"/>
          <p14:tracePt t="36972" x="6203950" y="3716338"/>
          <p14:tracePt t="36979" x="6221413" y="3725863"/>
          <p14:tracePt t="36985" x="6238875" y="3725863"/>
          <p14:tracePt t="36999" x="6256338" y="3725863"/>
          <p14:tracePt t="37006" x="6273800" y="3733800"/>
          <p14:tracePt t="37019" x="6281738" y="3743325"/>
          <p14:tracePt t="37025" x="6299200" y="3743325"/>
          <p14:tracePt t="37031" x="6299200" y="3751263"/>
          <p14:tracePt t="37039" x="6308725" y="3751263"/>
          <p14:tracePt t="37045" x="6316663" y="3751263"/>
          <p14:tracePt t="37058" x="6334125" y="3751263"/>
          <p14:tracePt t="37065" x="6343650" y="3751263"/>
          <p14:tracePt t="37078" x="6351588" y="3760788"/>
          <p14:tracePt t="37085" x="6369050" y="3760788"/>
          <p14:tracePt t="37091" x="6378575" y="3768725"/>
          <p14:tracePt t="37105" x="6386513" y="3778250"/>
          <p14:tracePt t="37111" x="6403975" y="3778250"/>
          <p14:tracePt t="37124" x="6413500" y="3778250"/>
          <p14:tracePt t="37132" x="6421438" y="3778250"/>
          <p14:tracePt t="37139" x="6430963" y="3786188"/>
          <p14:tracePt t="37149" x="6438900" y="3786188"/>
          <p14:tracePt t="37156" x="6448425" y="3786188"/>
          <p14:tracePt t="37183" x="6456363" y="3786188"/>
          <p14:tracePt t="37196" x="6465888" y="3786188"/>
          <p14:tracePt t="37209" x="6473825" y="3786188"/>
          <p14:tracePt t="38550" x="6421438" y="3725863"/>
          <p14:tracePt t="38557" x="6351588" y="3611563"/>
          <p14:tracePt t="38561" x="6256338" y="3471863"/>
          <p14:tracePt t="38568" x="6151563" y="3271838"/>
          <p14:tracePt t="38573" x="6064250" y="3079750"/>
          <p14:tracePt t="38581" x="5967413" y="2932113"/>
          <p14:tracePt t="38587" x="5889625" y="2792413"/>
          <p14:tracePt t="38593" x="5810250" y="2625725"/>
          <p14:tracePt t="38600" x="5757863" y="2503488"/>
          <p14:tracePt t="38606" x="5697538" y="2363788"/>
          <p14:tracePt t="38613" x="5645150" y="2233613"/>
          <p14:tracePt t="38621" x="5602288" y="2138363"/>
          <p14:tracePt t="38627" x="5567363" y="2033588"/>
          <p14:tracePt t="38635" x="5522913" y="1928813"/>
          <p14:tracePt t="38639" x="5487988" y="1824038"/>
          <p14:tracePt t="38645" x="5453063" y="1719263"/>
          <p14:tracePt t="38651" x="5427663" y="1614488"/>
          <p14:tracePt t="38658" x="5400675" y="1527175"/>
          <p14:tracePt t="38665" x="5383213" y="1430338"/>
          <p14:tracePt t="38672" x="5357813" y="1370013"/>
          <p14:tracePt t="38679" x="5340350" y="1317625"/>
          <p14:tracePt t="38687" x="5330825" y="1273175"/>
          <p14:tracePt t="38692" x="5322888" y="1238250"/>
          <p14:tracePt t="38698" x="5305425" y="1185863"/>
          <p14:tracePt t="38704" x="5287963" y="1143000"/>
          <p14:tracePt t="38713" x="5270500" y="1090613"/>
          <p14:tracePt t="38723" x="5253038" y="1047750"/>
          <p14:tracePt t="38730" x="5235575" y="1012825"/>
          <p14:tracePt t="38732" x="5226050" y="977900"/>
          <p14:tracePt t="38738" x="5218113" y="942975"/>
          <p14:tracePt t="38744" x="5200650" y="915988"/>
          <p14:tracePt t="38751" x="5191125" y="890588"/>
          <p14:tracePt t="38759" x="5173663" y="855663"/>
          <p14:tracePt t="38763" x="5165725" y="828675"/>
          <p14:tracePt t="38772" x="5156200" y="803275"/>
          <p14:tracePt t="38777" x="5148263" y="768350"/>
          <p14:tracePt t="38784" x="5138738" y="733425"/>
          <p14:tracePt t="38791" x="5121275" y="698500"/>
          <p14:tracePt t="38798" x="5103813" y="663575"/>
          <p14:tracePt t="38805" x="5086350" y="611188"/>
          <p14:tracePt t="38810" x="5078413" y="593725"/>
          <p14:tracePt t="38818" x="5060950" y="558800"/>
          <p14:tracePt t="38824" x="5043488" y="514350"/>
          <p14:tracePt t="38830" x="5026025" y="471488"/>
          <p14:tracePt t="38836" x="5016500" y="444500"/>
          <p14:tracePt t="38843" x="4999038" y="409575"/>
          <p14:tracePt t="38850" x="4991100" y="366713"/>
          <p14:tracePt t="38856" x="4973638" y="339725"/>
          <p14:tracePt t="38863" x="4964113" y="314325"/>
          <p14:tracePt t="38871" x="4946650" y="279400"/>
          <p14:tracePt t="38876" x="4938713" y="252413"/>
          <p14:tracePt t="38882" x="4921250" y="234950"/>
          <p14:tracePt t="38889" x="4911725" y="217488"/>
          <p14:tracePt t="38895" x="4903788" y="192088"/>
          <p14:tracePt t="38904" x="4894263" y="182563"/>
          <p14:tracePt t="38909" x="4886325" y="165100"/>
          <p14:tracePt t="38916" x="4876800" y="139700"/>
          <p14:tracePt t="38922" x="4859338" y="112713"/>
          <p14:tracePt t="38931" x="4851400" y="87313"/>
          <p14:tracePt t="38939" x="4841875" y="69850"/>
          <p14:tracePt t="38942" x="4824413" y="42863"/>
          <p14:tracePt t="38952" x="4816475" y="17463"/>
        </p14:tracePtLst>
      </p14:laserTraceLst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D7FB411-3B74-4DC0-02B3-4209EC6FB9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9694" y="1138989"/>
            <a:ext cx="8645526" cy="5344437"/>
          </a:xfrm>
        </p:spPr>
        <p:txBody>
          <a:bodyPr anchor="t"/>
          <a:lstStyle/>
          <a:p>
            <a:pPr>
              <a:lnSpc>
                <a:spcPct val="150000"/>
              </a:lnSpc>
            </a:pPr>
            <a:r>
              <a:rPr lang="ko-KR" altLang="en-US" dirty="0"/>
              <a:t>실험 준비</a:t>
            </a:r>
            <a:endParaRPr lang="en-US" dirty="0"/>
          </a:p>
          <a:p>
            <a:pPr marL="315000" lvl="1" indent="0">
              <a:lnSpc>
                <a:spcPct val="150000"/>
              </a:lnSpc>
              <a:buNone/>
            </a:pPr>
            <a:r>
              <a:rPr lang="en-US" altLang="ko-KR" sz="1750" dirty="0"/>
              <a:t>1) </a:t>
            </a:r>
            <a:r>
              <a:rPr lang="ko-KR" altLang="en-US" sz="1750" dirty="0"/>
              <a:t>반가산기의 진리표와 식을 구하고</a:t>
            </a:r>
            <a:r>
              <a:rPr lang="en-US" altLang="ko-KR" sz="1750" dirty="0"/>
              <a:t>,</a:t>
            </a:r>
            <a:r>
              <a:rPr lang="ko-KR" altLang="en-US" sz="1750" dirty="0"/>
              <a:t> 회로를 그린다</a:t>
            </a:r>
            <a:r>
              <a:rPr lang="en-US" altLang="ko-KR" sz="1750" dirty="0"/>
              <a:t>.</a:t>
            </a:r>
          </a:p>
          <a:p>
            <a:pPr marL="315000" lvl="1" indent="0">
              <a:lnSpc>
                <a:spcPct val="150000"/>
              </a:lnSpc>
              <a:buNone/>
            </a:pPr>
            <a:r>
              <a:rPr lang="en-US" altLang="ko-KR" sz="1750" dirty="0"/>
              <a:t>2) </a:t>
            </a:r>
            <a:r>
              <a:rPr lang="ko-KR" altLang="en-US" sz="1750" dirty="0"/>
              <a:t>전가산기의 진리표와 식을 구하고</a:t>
            </a:r>
            <a:r>
              <a:rPr lang="en-US" altLang="ko-KR" sz="1750" dirty="0"/>
              <a:t>,</a:t>
            </a:r>
            <a:r>
              <a:rPr lang="ko-KR" altLang="en-US" sz="1750" dirty="0"/>
              <a:t> 반가산기를 사용해 전가산기 회로를 그린다</a:t>
            </a:r>
            <a:r>
              <a:rPr lang="en-US" altLang="ko-KR" sz="1750" dirty="0"/>
              <a:t>.</a:t>
            </a:r>
          </a:p>
          <a:p>
            <a:pPr marL="315000" lvl="1" indent="0">
              <a:lnSpc>
                <a:spcPct val="150000"/>
              </a:lnSpc>
              <a:buNone/>
            </a:pPr>
            <a:r>
              <a:rPr lang="en-US" altLang="ko-KR" sz="1750" dirty="0"/>
              <a:t>3) </a:t>
            </a:r>
            <a:r>
              <a:rPr lang="ko-KR" altLang="en-US" sz="1750" dirty="0"/>
              <a:t>전가산기를 사용해 </a:t>
            </a:r>
            <a:r>
              <a:rPr lang="en-US" altLang="ko-KR" sz="1750" dirty="0"/>
              <a:t>5</a:t>
            </a:r>
            <a:r>
              <a:rPr lang="ko-KR" altLang="en-US" sz="1750" dirty="0"/>
              <a:t>비트 리플 가산기와 </a:t>
            </a:r>
            <a:r>
              <a:rPr lang="ko-KR" altLang="en-US" sz="1750" dirty="0" err="1"/>
              <a:t>감산기</a:t>
            </a:r>
            <a:r>
              <a:rPr lang="ko-KR" altLang="en-US" sz="1750" dirty="0"/>
              <a:t> 회로를 그린다</a:t>
            </a:r>
            <a:r>
              <a:rPr lang="en-US" altLang="ko-KR" sz="1750" dirty="0"/>
              <a:t>.</a:t>
            </a:r>
          </a:p>
          <a:p>
            <a:pPr marL="315000" lvl="1" indent="0">
              <a:lnSpc>
                <a:spcPct val="150000"/>
              </a:lnSpc>
              <a:buNone/>
            </a:pPr>
            <a:r>
              <a:rPr lang="en-US" altLang="ko-KR" sz="1750" dirty="0"/>
              <a:t>    - </a:t>
            </a:r>
            <a:r>
              <a:rPr lang="ko-KR" altLang="en-US" sz="1750" dirty="0"/>
              <a:t>음수는 </a:t>
            </a:r>
            <a:r>
              <a:rPr lang="en-US" altLang="ko-KR" sz="1750" dirty="0"/>
              <a:t>2</a:t>
            </a:r>
            <a:r>
              <a:rPr lang="ko-KR" altLang="en-US" sz="1750" dirty="0"/>
              <a:t>의 보수로 표현한다</a:t>
            </a:r>
            <a:r>
              <a:rPr lang="en-US" altLang="ko-KR" sz="1750" dirty="0"/>
              <a:t>.</a:t>
            </a:r>
          </a:p>
          <a:p>
            <a:pPr marL="315000" lvl="1" indent="0">
              <a:lnSpc>
                <a:spcPct val="150000"/>
              </a:lnSpc>
              <a:buNone/>
            </a:pPr>
            <a:r>
              <a:rPr lang="en-US" altLang="ko-KR" sz="1750" dirty="0"/>
              <a:t>4) 5</a:t>
            </a:r>
            <a:r>
              <a:rPr lang="ko-KR" altLang="en-US" sz="1750" dirty="0"/>
              <a:t>비트 리플 가산기를 사용해 </a:t>
            </a:r>
            <a:r>
              <a:rPr lang="en-US" altLang="ko-KR" sz="1750" dirty="0"/>
              <a:t>5x3 </a:t>
            </a:r>
            <a:r>
              <a:rPr lang="ko-KR" altLang="en-US" sz="1750" dirty="0"/>
              <a:t>이진 </a:t>
            </a:r>
            <a:r>
              <a:rPr lang="ko-KR" altLang="en-US" sz="1750" dirty="0" err="1"/>
              <a:t>곱셈기</a:t>
            </a:r>
            <a:r>
              <a:rPr lang="ko-KR" altLang="en-US" sz="1750" dirty="0"/>
              <a:t> 회로를 그린다</a:t>
            </a:r>
            <a:r>
              <a:rPr lang="en-US" altLang="ko-KR" sz="1750" dirty="0"/>
              <a:t>.</a:t>
            </a:r>
          </a:p>
          <a:p>
            <a:pPr marL="315000" lvl="1" indent="0">
              <a:lnSpc>
                <a:spcPct val="150000"/>
              </a:lnSpc>
              <a:buNone/>
            </a:pPr>
            <a:endParaRPr lang="en-US" altLang="ko-KR" sz="1750" dirty="0"/>
          </a:p>
          <a:p>
            <a:pPr marL="315000" lvl="1" indent="0">
              <a:lnSpc>
                <a:spcPct val="150000"/>
              </a:lnSpc>
              <a:buNone/>
            </a:pPr>
            <a:r>
              <a:rPr lang="ko-KR" altLang="en-US" sz="2000" dirty="0">
                <a:solidFill>
                  <a:srgbClr val="FF0000"/>
                </a:solidFill>
              </a:rPr>
              <a:t>* 보고서 필수 내용</a:t>
            </a:r>
          </a:p>
          <a:p>
            <a:pPr marL="315000" lvl="1" indent="0">
              <a:lnSpc>
                <a:spcPct val="150000"/>
              </a:lnSpc>
              <a:buNone/>
            </a:pPr>
            <a:r>
              <a:rPr lang="en-US" altLang="ko-KR" sz="2000" dirty="0"/>
              <a:t>     - </a:t>
            </a:r>
            <a:r>
              <a:rPr lang="ko-KR" altLang="en-US" sz="2000" dirty="0"/>
              <a:t>실험 준비 과정</a:t>
            </a:r>
            <a:endParaRPr lang="en-US" altLang="ko-KR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6A9D503-6D3D-BEE8-20F6-EE956569F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실험에 앞서서</a:t>
            </a:r>
            <a:r>
              <a:rPr lang="en-US" altLang="ko-KR" dirty="0"/>
              <a:t>…</a:t>
            </a:r>
            <a:endParaRPr lang="en-US" dirty="0"/>
          </a:p>
        </p:txBody>
      </p:sp>
      <p:pic>
        <p:nvPicPr>
          <p:cNvPr id="14" name="오디오 13">
            <a:hlinkClick r:id="" action="ppaction://media"/>
            <a:extLst>
              <a:ext uri="{FF2B5EF4-FFF2-40B4-BE49-F238E27FC236}">
                <a16:creationId xmlns:a16="http://schemas.microsoft.com/office/drawing/2014/main" id="{8241F120-458F-777A-A78B-9B0C59D263B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61075" t="-161075" r="-161075" b="-16107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3267226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5458"/>
    </mc:Choice>
    <mc:Fallback>
      <p:transition spd="slow" advTm="454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642" x="3970338" y="7938"/>
          <p14:tracePt t="1649" x="3935413" y="42863"/>
          <p14:tracePt t="1654" x="3890963" y="95250"/>
          <p14:tracePt t="1661" x="3838575" y="139700"/>
          <p14:tracePt t="1668" x="3795713" y="209550"/>
          <p14:tracePt t="1674" x="3725863" y="261938"/>
          <p14:tracePt t="1682" x="3673475" y="331788"/>
          <p14:tracePt t="1688" x="3621088" y="384175"/>
          <p14:tracePt t="1695" x="3559175" y="444500"/>
          <p14:tracePt t="1701" x="3498850" y="506413"/>
          <p14:tracePt t="1707" x="3454400" y="558800"/>
          <p14:tracePt t="1714" x="3411538" y="593725"/>
          <p14:tracePt t="1721" x="3368675" y="646113"/>
          <p14:tracePt t="1728" x="3333750" y="688975"/>
          <p14:tracePt t="1733" x="3306763" y="715963"/>
          <p14:tracePt t="1740" x="3281363" y="741363"/>
          <p14:tracePt t="1748" x="3254375" y="768350"/>
          <p14:tracePt t="1753" x="3228975" y="768350"/>
          <p14:tracePt t="1761" x="3194050" y="803275"/>
          <p14:tracePt t="1768" x="3184525" y="811213"/>
          <p14:tracePt t="1773" x="3149600" y="828675"/>
          <p14:tracePt t="1781" x="3124200" y="846138"/>
          <p14:tracePt t="1787" x="3097213" y="855663"/>
          <p14:tracePt t="1794" x="3054350" y="863600"/>
          <p14:tracePt t="1801" x="3027363" y="881063"/>
          <p14:tracePt t="1807" x="3001963" y="890588"/>
          <p14:tracePt t="1814" x="2967038" y="908050"/>
          <p14:tracePt t="1820" x="2940050" y="908050"/>
          <p14:tracePt t="1827" x="2914650" y="915988"/>
          <p14:tracePt t="1861" x="2800350" y="950913"/>
          <p14:tracePt t="1865" x="2792413" y="950913"/>
          <p14:tracePt t="1872" x="2765425" y="960438"/>
          <p14:tracePt t="1878" x="2740025" y="968375"/>
          <p14:tracePt t="1885" x="2713038" y="977900"/>
          <p14:tracePt t="1891" x="2705100" y="995363"/>
          <p14:tracePt t="1898" x="2670175" y="995363"/>
          <p14:tracePt t="1905" x="2643188" y="1003300"/>
          <p14:tracePt t="1912" x="2608263" y="1003300"/>
          <p14:tracePt t="1918" x="2590800" y="1012825"/>
          <p14:tracePt t="1925" x="2565400" y="1020763"/>
          <p14:tracePt t="1932" x="2530475" y="1030288"/>
          <p14:tracePt t="1938" x="2513013" y="1030288"/>
          <p14:tracePt t="1944" x="2486025" y="1030288"/>
          <p14:tracePt t="1951" x="2468563" y="1038225"/>
          <p14:tracePt t="1957" x="2443163" y="1047750"/>
          <p14:tracePt t="1964" x="2425700" y="1055688"/>
          <p14:tracePt t="1971" x="2408238" y="1073150"/>
          <p14:tracePt t="1977" x="2381250" y="1082675"/>
          <p14:tracePt t="1987" x="2355850" y="1090613"/>
          <p14:tracePt t="1990" x="2338388" y="1100138"/>
          <p14:tracePt t="1997" x="2303463" y="1117600"/>
          <p14:tracePt t="2003" x="2286000" y="1125538"/>
          <p14:tracePt t="2011" x="2260600" y="1135063"/>
          <p14:tracePt t="2016" x="2225675" y="1150938"/>
          <p14:tracePt t="2023" x="2198688" y="1168400"/>
          <p14:tracePt t="2030" x="2163763" y="1177925"/>
          <p14:tracePt t="2037" x="2128838" y="1185863"/>
          <p14:tracePt t="2043" x="2111375" y="1203325"/>
          <p14:tracePt t="2050" x="2076450" y="1212850"/>
          <p14:tracePt t="2056" x="2051050" y="1230313"/>
          <p14:tracePt t="2063" x="2024063" y="1247775"/>
          <p14:tracePt t="2069" x="1998663" y="1265238"/>
          <p14:tracePt t="2076" x="1981200" y="1273175"/>
          <p14:tracePt t="2084" x="1954213" y="1300163"/>
          <p14:tracePt t="2089" x="1928813" y="1317625"/>
          <p14:tracePt t="2096" x="1893888" y="1343025"/>
          <p14:tracePt t="2103" x="1876425" y="1360488"/>
          <p14:tracePt t="2109" x="1841500" y="1387475"/>
          <p14:tracePt t="2116" x="1814513" y="1404938"/>
          <p14:tracePt t="2122" x="1797050" y="1439863"/>
          <p14:tracePt t="2130" x="1771650" y="1457325"/>
          <p14:tracePt t="2135" x="1754188" y="1482725"/>
          <p14:tracePt t="2142" x="1719263" y="1509713"/>
          <p14:tracePt t="2154" x="1701800" y="1535113"/>
          <p14:tracePt t="2160" x="1684338" y="1552575"/>
          <p14:tracePt t="2163" x="1657350" y="1579563"/>
          <p14:tracePt t="2169" x="1639888" y="1614488"/>
          <p14:tracePt t="2177" x="1604963" y="1657350"/>
          <p14:tracePt t="2181" x="1579563" y="1692275"/>
          <p14:tracePt t="2187" x="1552575" y="1744663"/>
          <p14:tracePt t="2194" x="1517650" y="1779588"/>
          <p14:tracePt t="2201" x="1500188" y="1814513"/>
          <p14:tracePt t="2208" x="1482725" y="1858963"/>
          <p14:tracePt t="2215" x="1457325" y="1901825"/>
          <p14:tracePt t="2221" x="1447800" y="1928813"/>
          <p14:tracePt t="2229" x="1439863" y="1954213"/>
          <p14:tracePt t="2235" x="1422400" y="1989138"/>
          <p14:tracePt t="2241" x="1412875" y="2016125"/>
          <p14:tracePt t="2248" x="1404938" y="2033588"/>
          <p14:tracePt t="2254" x="1404938" y="2058988"/>
          <p14:tracePt t="2262" x="1404938" y="2085975"/>
          <p14:tracePt t="2268" x="1404938" y="2093913"/>
          <p14:tracePt t="2274" x="1404938" y="2111375"/>
          <p14:tracePt t="2281" x="1404938" y="2138363"/>
          <p14:tracePt t="2287" x="1422400" y="2146300"/>
          <p14:tracePt t="2293" x="1430338" y="2163763"/>
          <p14:tracePt t="2301" x="1430338" y="2181225"/>
          <p14:tracePt t="2307" x="1457325" y="2208213"/>
          <p14:tracePt t="2314" x="1474788" y="2225675"/>
          <p14:tracePt t="2320" x="1492250" y="2243138"/>
          <p14:tracePt t="2327" x="1509713" y="2251075"/>
          <p14:tracePt t="2334" x="1527175" y="2260600"/>
          <p14:tracePt t="2340" x="1544638" y="2278063"/>
          <p14:tracePt t="2347" x="1570038" y="2286000"/>
          <p14:tracePt t="2353" x="1587500" y="2293938"/>
          <p14:tracePt t="2359" x="1604963" y="2293938"/>
          <p14:tracePt t="2372" x="1631950" y="2293938"/>
          <p14:tracePt t="2376" x="1657350" y="2293938"/>
          <p14:tracePt t="2383" x="1674813" y="2293938"/>
          <p14:tracePt t="2388" x="1701800" y="2293938"/>
          <p14:tracePt t="2395" x="1744663" y="2293938"/>
          <p14:tracePt t="2403" x="1789113" y="2293938"/>
          <p14:tracePt t="2407" x="1849438" y="2293938"/>
          <p14:tracePt t="2414" x="1911350" y="2311400"/>
          <p14:tracePt t="6662" x="1901825" y="2338388"/>
          <p14:tracePt t="6665" x="1884363" y="2346325"/>
          <p14:tracePt t="6678" x="1876425" y="2355850"/>
          <p14:tracePt t="6685" x="1858963" y="2373313"/>
          <p14:tracePt t="6692" x="1849438" y="2373313"/>
          <p14:tracePt t="6698" x="1849438" y="2381250"/>
          <p14:tracePt t="6706" x="1831975" y="2390775"/>
          <p14:tracePt t="6713" x="1806575" y="2398713"/>
          <p14:tracePt t="6719" x="1806575" y="2408238"/>
          <p14:tracePt t="6726" x="1779588" y="2425700"/>
          <p14:tracePt t="6731" x="1771650" y="2433638"/>
          <p14:tracePt t="6747" x="1744663" y="2460625"/>
          <p14:tracePt t="6752" x="1727200" y="2460625"/>
          <p14:tracePt t="6758" x="1709738" y="2468563"/>
          <p14:tracePt t="6764" x="1692275" y="2486025"/>
          <p14:tracePt t="6771" x="1684338" y="2495550"/>
          <p14:tracePt t="6778" x="1666875" y="2503488"/>
          <p14:tracePt t="6785" x="1649413" y="2513013"/>
          <p14:tracePt t="6792" x="1631950" y="2520950"/>
          <p14:tracePt t="6797" x="1622425" y="2530475"/>
          <p14:tracePt t="6807" x="1597025" y="2547938"/>
          <p14:tracePt t="6817" x="1587500" y="2555875"/>
          <p14:tracePt t="6824" x="1562100" y="2582863"/>
          <p14:tracePt t="6831" x="1552575" y="2590800"/>
          <p14:tracePt t="6836" x="1544638" y="2600325"/>
          <p14:tracePt t="6844" x="1535113" y="2617788"/>
          <p14:tracePt t="6850" x="1517650" y="2635250"/>
          <p14:tracePt t="6857" x="1517650" y="2643188"/>
          <p14:tracePt t="6864" x="1500188" y="2652713"/>
          <p14:tracePt t="6871" x="1500188" y="2660650"/>
          <p14:tracePt t="6877" x="1492250" y="2670175"/>
          <p14:tracePt t="6883" x="1482725" y="2670175"/>
          <p14:tracePt t="6897" x="1482725" y="2678113"/>
          <p14:tracePt t="6904" x="1482725" y="2687638"/>
          <p14:tracePt t="6910" x="1482725" y="2695575"/>
          <p14:tracePt t="6915" x="1474788" y="2695575"/>
          <p14:tracePt t="6956" x="1474788" y="2705100"/>
          <p14:tracePt t="6982" x="1474788" y="2713038"/>
          <p14:tracePt t="7009" x="1474788" y="2722563"/>
          <p14:tracePt t="7076" x="1482725" y="2722563"/>
          <p14:tracePt t="7082" x="1492250" y="2722563"/>
          <p14:tracePt t="7097" x="1509713" y="2722563"/>
          <p14:tracePt t="7107" x="1517650" y="2722563"/>
          <p14:tracePt t="7113" x="1517650" y="2713038"/>
          <p14:tracePt t="7121" x="1527175" y="2713038"/>
          <p14:tracePt t="7127" x="1535113" y="2713038"/>
          <p14:tracePt t="7147" x="1535113" y="2705100"/>
          <p14:tracePt t="7154" x="1544638" y="2705100"/>
          <p14:tracePt t="7159" x="1552575" y="2705100"/>
          <p14:tracePt t="7166" x="1562100" y="2705100"/>
          <p14:tracePt t="7179" x="1570038" y="2705100"/>
          <p14:tracePt t="7192" x="1579563" y="2705100"/>
          <p14:tracePt t="7205" x="1587500" y="2705100"/>
          <p14:tracePt t="10150" x="1666875" y="2687638"/>
          <p14:tracePt t="10157" x="1789113" y="2652713"/>
          <p14:tracePt t="10162" x="1893888" y="2608263"/>
          <p14:tracePt t="10168" x="1998663" y="2582863"/>
          <p14:tracePt t="10175" x="2103438" y="2538413"/>
          <p14:tracePt t="10181" x="2225675" y="2513013"/>
          <p14:tracePt t="10188" x="2338388" y="2486025"/>
          <p14:tracePt t="10196" x="2478088" y="2451100"/>
          <p14:tracePt t="10201" x="2590800" y="2416175"/>
          <p14:tracePt t="10207" x="2713038" y="2390775"/>
          <p14:tracePt t="10214" x="2870200" y="2390775"/>
          <p14:tracePt t="10220" x="3019425" y="2381250"/>
          <p14:tracePt t="10227" x="3159125" y="2381250"/>
          <p14:tracePt t="10233" x="3289300" y="2390775"/>
          <p14:tracePt t="10240" x="3411538" y="2416175"/>
          <p14:tracePt t="10246" x="3524250" y="2443163"/>
          <p14:tracePt t="10253" x="3603625" y="2478088"/>
          <p14:tracePt t="10260" x="3673475" y="2495550"/>
          <p14:tracePt t="10266" x="3716338" y="2503488"/>
          <p14:tracePt t="10273" x="3751263" y="2513013"/>
          <p14:tracePt t="10280" x="3795713" y="2520950"/>
          <p14:tracePt t="10287" x="3830638" y="2530475"/>
          <p14:tracePt t="10294" x="3856038" y="2530475"/>
          <p14:tracePt t="10299" x="3883025" y="2530475"/>
          <p14:tracePt t="10307" x="3890963" y="2530475"/>
          <p14:tracePt t="10312" x="3917950" y="2530475"/>
          <p14:tracePt t="10320" x="3943350" y="2520950"/>
          <p14:tracePt t="10327" x="3960813" y="2520950"/>
          <p14:tracePt t="10334" x="3978275" y="2520950"/>
          <p14:tracePt t="10339" x="4005263" y="2513013"/>
          <p14:tracePt t="10346" x="4013200" y="2513013"/>
          <p14:tracePt t="10355" x="4022725" y="2503488"/>
          <p14:tracePt t="10360" x="4040188" y="2495550"/>
          <p14:tracePt t="10366" x="4048125" y="2486025"/>
          <p14:tracePt t="10373" x="4057650" y="2486025"/>
          <p14:tracePt t="10379" x="4065588" y="2478088"/>
          <p14:tracePt t="10386" x="4075113" y="2468563"/>
          <p14:tracePt t="10396" x="4092575" y="2460625"/>
          <p14:tracePt t="10406" x="4117975" y="2451100"/>
          <p14:tracePt t="10412" x="4127500" y="2443163"/>
          <p14:tracePt t="10418" x="4144963" y="2443163"/>
          <p14:tracePt t="10426" x="4162425" y="2443163"/>
          <p14:tracePt t="10431" x="4170363" y="2443163"/>
          <p14:tracePt t="10438" x="4187825" y="2433638"/>
          <p14:tracePt t="10445" x="4214813" y="2433638"/>
          <p14:tracePt t="10452" x="4222750" y="2433638"/>
          <p14:tracePt t="10458" x="4249738" y="2433638"/>
          <p14:tracePt t="10464" x="4267200" y="2433638"/>
          <p14:tracePt t="10472" x="4284663" y="2433638"/>
          <p14:tracePt t="10478" x="4302125" y="2433638"/>
          <p14:tracePt t="10485" x="4319588" y="2433638"/>
          <p14:tracePt t="10493" x="4337050" y="2433638"/>
          <p14:tracePt t="10498" x="4354513" y="2433638"/>
          <p14:tracePt t="10505" x="4379913" y="2433638"/>
          <p14:tracePt t="10511" x="4389438" y="2433638"/>
          <p14:tracePt t="10518" x="4424363" y="2433638"/>
          <p14:tracePt t="10525" x="4432300" y="2433638"/>
          <p14:tracePt t="10531" x="4459288" y="2433638"/>
          <p14:tracePt t="10538" x="4476750" y="2433638"/>
          <p14:tracePt t="10544" x="4502150" y="2433638"/>
          <p14:tracePt t="10551" x="4529138" y="2433638"/>
          <p14:tracePt t="10557" x="4554538" y="2433638"/>
          <p14:tracePt t="10564" x="4589463" y="2433638"/>
          <p14:tracePt t="10571" x="4614863" y="2433638"/>
          <p14:tracePt t="10577" x="4659313" y="2433638"/>
          <p14:tracePt t="10584" x="4694238" y="2433638"/>
          <p14:tracePt t="10589" x="4737100" y="2433638"/>
          <p14:tracePt t="10596" x="4781550" y="2433638"/>
          <p14:tracePt t="10603" x="4816475" y="2433638"/>
          <p14:tracePt t="10610" x="4859338" y="2416175"/>
          <p14:tracePt t="10616" x="4894263" y="2416175"/>
          <p14:tracePt t="10623" x="4929188" y="2416175"/>
          <p14:tracePt t="10630" x="4964113" y="2408238"/>
          <p14:tracePt t="13583" x="4956175" y="2408238"/>
          <p14:tracePt t="13588" x="4929188" y="2408238"/>
          <p14:tracePt t="13591" x="4894263" y="2425700"/>
          <p14:tracePt t="13597" x="4886325" y="2443163"/>
          <p14:tracePt t="13604" x="4833938" y="2460625"/>
          <p14:tracePt t="13611" x="4772025" y="2495550"/>
          <p14:tracePt t="13618" x="4737100" y="2520950"/>
          <p14:tracePt t="13625" x="4684713" y="2547938"/>
          <p14:tracePt t="13631" x="4632325" y="2565400"/>
          <p14:tracePt t="13637" x="4589463" y="2582863"/>
          <p14:tracePt t="13644" x="4554538" y="2600325"/>
          <p14:tracePt t="13651" x="4502150" y="2608263"/>
          <p14:tracePt t="13658" x="4449763" y="2625725"/>
          <p14:tracePt t="13663" x="4406900" y="2643188"/>
          <p14:tracePt t="13670" x="4362450" y="2652713"/>
          <p14:tracePt t="13677" x="4302125" y="2660650"/>
          <p14:tracePt t="13684" x="4240213" y="2660650"/>
          <p14:tracePt t="13691" x="4197350" y="2660650"/>
          <p14:tracePt t="13697" x="4144963" y="2660650"/>
          <p14:tracePt t="13703" x="4092575" y="2660650"/>
          <p14:tracePt t="13709" x="4030663" y="2660650"/>
          <p14:tracePt t="13717" x="3987800" y="2660650"/>
          <p14:tracePt t="13724" x="3925888" y="2670175"/>
          <p14:tracePt t="13729" x="3873500" y="2687638"/>
          <p14:tracePt t="13740" x="3813175" y="2695575"/>
          <p14:tracePt t="13742" x="3768725" y="2695575"/>
          <p14:tracePt t="13750" x="3690938" y="2713038"/>
          <p14:tracePt t="13756" x="3638550" y="2713038"/>
          <p14:tracePt t="13762" x="3586163" y="2713038"/>
          <p14:tracePt t="13770" x="3524250" y="2730500"/>
          <p14:tracePt t="13775" x="3481388" y="2740025"/>
          <p14:tracePt t="13783" x="3421063" y="2765425"/>
          <p14:tracePt t="13791" x="3368675" y="2765425"/>
          <p14:tracePt t="13795" x="3306763" y="2774950"/>
          <p14:tracePt t="13802" x="3246438" y="2782888"/>
          <p14:tracePt t="13808" x="3184525" y="2792413"/>
          <p14:tracePt t="13815" x="3114675" y="2800350"/>
          <p14:tracePt t="13824" x="3054350" y="2809875"/>
          <p14:tracePt t="13828" x="2992438" y="2827338"/>
          <p14:tracePt t="13836" x="2949575" y="2827338"/>
          <p14:tracePt t="13842" x="2897188" y="2835275"/>
          <p14:tracePt t="13848" x="2852738" y="2835275"/>
          <p14:tracePt t="13857" x="2809875" y="2844800"/>
          <p14:tracePt t="13861" x="2774950" y="2844800"/>
          <p14:tracePt t="13868" x="2740025" y="2852738"/>
          <p14:tracePt t="13874" x="2695575" y="2852738"/>
          <p14:tracePt t="13882" x="2643188" y="2862263"/>
          <p14:tracePt t="13888" x="2617788" y="2862263"/>
          <p14:tracePt t="13894" x="2555875" y="2870200"/>
          <p14:tracePt t="13901" x="2513013" y="2870200"/>
          <p14:tracePt t="13908" x="2451100" y="2879725"/>
          <p14:tracePt t="13915" x="2408238" y="2879725"/>
          <p14:tracePt t="13921" x="2355850" y="2887663"/>
          <p14:tracePt t="13928" x="2328863" y="2897188"/>
          <p14:tracePt t="13935" x="2278063" y="2914650"/>
          <p14:tracePt t="13941" x="2233613" y="2922588"/>
          <p14:tracePt t="13947" x="2198688" y="2922588"/>
          <p14:tracePt t="13954" x="2163763" y="2932113"/>
          <p14:tracePt t="13961" x="2128838" y="2940050"/>
          <p14:tracePt t="13967" x="2085975" y="2949575"/>
          <p14:tracePt t="13975" x="2033588" y="2974975"/>
          <p14:tracePt t="13979" x="1998663" y="2974975"/>
          <p14:tracePt t="13986" x="1963738" y="2984500"/>
          <p14:tracePt t="13993" x="1936750" y="2992438"/>
          <p14:tracePt t="13999" x="1884363" y="3001963"/>
          <p14:tracePt t="14007" x="1841500" y="3009900"/>
          <p14:tracePt t="14014" x="1806575" y="3009900"/>
          <p14:tracePt t="14020" x="1771650" y="3019425"/>
          <p14:tracePt t="14026" x="1736725" y="3027363"/>
          <p14:tracePt t="14033" x="1709738" y="3027363"/>
          <p14:tracePt t="14041" x="1684338" y="3027363"/>
          <p14:tracePt t="14045" x="1657350" y="3027363"/>
          <p14:tracePt t="14052" x="1639888" y="3027363"/>
          <p14:tracePt t="14059" x="1614488" y="3027363"/>
          <p14:tracePt t="14066" x="1597025" y="3027363"/>
          <p14:tracePt t="14074" x="1579563" y="3027363"/>
          <p14:tracePt t="14079" x="1552575" y="3027363"/>
          <p14:tracePt t="14086" x="1535113" y="3027363"/>
          <p14:tracePt t="14092" x="1517650" y="3027363"/>
          <p14:tracePt t="14099" x="1492250" y="3027363"/>
          <p14:tracePt t="14106" x="1465263" y="3027363"/>
          <p14:tracePt t="14111" x="1447800" y="3027363"/>
          <p14:tracePt t="14119" x="1422400" y="3036888"/>
          <p14:tracePt t="14125" x="1404938" y="3036888"/>
          <p14:tracePt t="14132" x="1387475" y="3036888"/>
          <p14:tracePt t="14139" x="1370013" y="3036888"/>
          <p14:tracePt t="14144" x="1360488" y="3036888"/>
          <p14:tracePt t="14152" x="1352550" y="3036888"/>
          <p14:tracePt t="14158" x="1343025" y="3036888"/>
          <p14:tracePt t="14165" x="1335088" y="3036888"/>
          <p14:tracePt t="14177" x="1325563" y="3044825"/>
          <p14:tracePt t="14187" x="1308100" y="3044825"/>
          <p14:tracePt t="14195" x="1308100" y="3054350"/>
          <p14:tracePt t="14197" x="1300163" y="3054350"/>
          <p14:tracePt t="14204" x="1290638" y="3054350"/>
          <p14:tracePt t="14219" x="1282700" y="3062288"/>
          <p14:tracePt t="14231" x="1273175" y="3062288"/>
          <p14:tracePt t="14252" x="1265238" y="3071813"/>
          <p14:tracePt t="14267" x="1265238" y="3079750"/>
          <p14:tracePt t="14278" x="1255713" y="3079750"/>
          <p14:tracePt t="14284" x="1255713" y="3089275"/>
          <p14:tracePt t="14291" x="1247775" y="3089275"/>
          <p14:tracePt t="14578" x="1255713" y="3089275"/>
          <p14:tracePt t="14583" x="1265238" y="3089275"/>
          <p14:tracePt t="14608" x="1273175" y="3089275"/>
          <p14:tracePt t="14620" x="1282700" y="3089275"/>
          <p14:tracePt t="14673" x="1290638" y="3089275"/>
          <p14:tracePt t="14686" x="1300163" y="3089275"/>
          <p14:tracePt t="14720" x="1308100" y="3089275"/>
          <p14:tracePt t="14779" x="1317625" y="3089275"/>
          <p14:tracePt t="14795" x="1325563" y="3089275"/>
          <p14:tracePt t="14811" x="1335088" y="3089275"/>
          <p14:tracePt t="14818" x="1352550" y="3089275"/>
          <p14:tracePt t="14844" x="1360488" y="3089275"/>
          <p14:tracePt t="14856" x="1370013" y="3089275"/>
          <p14:tracePt t="14869" x="1377950" y="3089275"/>
          <p14:tracePt t="14877" x="1387475" y="3089275"/>
          <p14:tracePt t="14889" x="1395413" y="3089275"/>
          <p14:tracePt t="14903" x="1404938" y="3089275"/>
          <p14:tracePt t="14909" x="1412875" y="3089275"/>
          <p14:tracePt t="14930" x="1422400" y="3089275"/>
          <p14:tracePt t="14936" x="1430338" y="3089275"/>
          <p14:tracePt t="14949" x="1439863" y="3089275"/>
          <p14:tracePt t="14982" x="1447800" y="3089275"/>
          <p14:tracePt t="14995" x="1457325" y="3089275"/>
          <p14:tracePt t="15002" x="1457325" y="3079750"/>
          <p14:tracePt t="15022" x="1465263" y="3071813"/>
          <p14:tracePt t="15028" x="1474788" y="3071813"/>
          <p14:tracePt t="15041" x="1482725" y="3071813"/>
          <p14:tracePt t="15048" x="1492250" y="3071813"/>
          <p14:tracePt t="15067" x="1500188" y="3071813"/>
          <p14:tracePt t="15082" x="1509713" y="3062288"/>
          <p14:tracePt t="15089" x="1517650" y="3062288"/>
          <p14:tracePt t="15107" x="1527175" y="3062288"/>
          <p14:tracePt t="15114" x="1544638" y="3062288"/>
          <p14:tracePt t="15127" x="1552575" y="3054350"/>
          <p14:tracePt t="15134" x="1562100" y="3054350"/>
          <p14:tracePt t="15139" x="1570038" y="3044825"/>
          <p14:tracePt t="15146" x="1579563" y="3044825"/>
          <p14:tracePt t="15152" x="1597025" y="3036888"/>
          <p14:tracePt t="15159" x="1604963" y="3036888"/>
          <p14:tracePt t="15166" x="1622425" y="3027363"/>
          <p14:tracePt t="15173" x="1639888" y="3027363"/>
          <p14:tracePt t="15180" x="1657350" y="3009900"/>
          <p14:tracePt t="15187" x="1692275" y="3001963"/>
          <p14:tracePt t="15193" x="1719263" y="2992438"/>
          <p14:tracePt t="15198" x="1744663" y="2984500"/>
          <p14:tracePt t="15207" x="1762125" y="2974975"/>
          <p14:tracePt t="15212" x="1797050" y="2974975"/>
          <p14:tracePt t="15220" x="1814513" y="2967038"/>
          <p14:tracePt t="15226" x="1858963" y="2957513"/>
          <p14:tracePt t="15232" x="1884363" y="2957513"/>
          <p14:tracePt t="15239" x="1901825" y="2957513"/>
          <p14:tracePt t="15245" x="1946275" y="2957513"/>
          <p14:tracePt t="15254" x="1998663" y="2940050"/>
          <p14:tracePt t="15262" x="2041525" y="2940050"/>
          <p14:tracePt t="15267" x="2085975" y="2932113"/>
          <p14:tracePt t="15276" x="2138363" y="2932113"/>
          <p14:tracePt t="15280" x="2181225" y="2932113"/>
          <p14:tracePt t="15286" x="2225675" y="2932113"/>
          <p14:tracePt t="15291" x="2260600" y="2922588"/>
          <p14:tracePt t="15297" x="2303463" y="2922588"/>
          <p14:tracePt t="15310" x="2346325" y="2914650"/>
          <p14:tracePt t="15313" x="2373313" y="2914650"/>
          <p14:tracePt t="15319" x="2408238" y="2914650"/>
          <p14:tracePt t="15324" x="2443163" y="2914650"/>
          <p14:tracePt t="15331" x="2478088" y="2914650"/>
          <p14:tracePt t="15338" x="2513013" y="2914650"/>
          <p14:tracePt t="15343" x="2555875" y="2914650"/>
          <p14:tracePt t="15354" x="2582863" y="2914650"/>
          <p14:tracePt t="15358" x="2625725" y="2914650"/>
          <p14:tracePt t="15363" x="2660650" y="2914650"/>
          <p14:tracePt t="15370" x="2678113" y="2914650"/>
          <p14:tracePt t="15377" x="2713038" y="2922588"/>
          <p14:tracePt t="15383" x="2747963" y="2922588"/>
          <p14:tracePt t="15390" x="2765425" y="2922588"/>
          <p14:tracePt t="15397" x="2782888" y="2922588"/>
          <p14:tracePt t="15405" x="2800350" y="2932113"/>
          <p14:tracePt t="15411" x="2835275" y="2932113"/>
          <p14:tracePt t="15416" x="2844800" y="2940050"/>
          <p14:tracePt t="15423" x="2870200" y="2940050"/>
          <p14:tracePt t="15430" x="2897188" y="2949575"/>
          <p14:tracePt t="15437" x="2914650" y="2949575"/>
          <p14:tracePt t="15443" x="2932113" y="2957513"/>
          <p14:tracePt t="15450" x="2957513" y="2957513"/>
          <p14:tracePt t="15456" x="2974975" y="2967038"/>
          <p14:tracePt t="15463" x="2992438" y="2967038"/>
          <p14:tracePt t="15470" x="3009900" y="2967038"/>
          <p14:tracePt t="15478" x="3027363" y="2967038"/>
          <p14:tracePt t="15482" x="3036888" y="2967038"/>
          <p14:tracePt t="15489" x="3054350" y="2974975"/>
          <p14:tracePt t="15496" x="3062288" y="2984500"/>
          <p14:tracePt t="15503" x="3071813" y="2992438"/>
          <p14:tracePt t="15508" x="3089275" y="2992438"/>
          <p14:tracePt t="15516" x="3097213" y="3001963"/>
          <p14:tracePt t="15524" x="3124200" y="3009900"/>
          <p14:tracePt t="15528" x="3141663" y="3009900"/>
          <p14:tracePt t="15539" x="3149600" y="3009900"/>
          <p14:tracePt t="15541" x="3167063" y="3019425"/>
          <p14:tracePt t="15548" x="3176588" y="3027363"/>
          <p14:tracePt t="15559" x="3184525" y="3027363"/>
          <p14:tracePt t="15564" x="3201988" y="3036888"/>
          <p14:tracePt t="15571" x="3211513" y="3044825"/>
          <p14:tracePt t="15583" x="3219450" y="3044825"/>
          <p14:tracePt t="19239" x="3324225" y="3019425"/>
          <p14:tracePt t="19247" x="3454400" y="2974975"/>
          <p14:tracePt t="19252" x="3594100" y="2922588"/>
          <p14:tracePt t="19259" x="3725863" y="2897188"/>
          <p14:tracePt t="19260" x="3873500" y="2862263"/>
          <p14:tracePt t="19267" x="3995738" y="2862263"/>
          <p14:tracePt t="19274" x="4117975" y="2852738"/>
          <p14:tracePt t="19281" x="4232275" y="2844800"/>
          <p14:tracePt t="19287" x="4319588" y="2827338"/>
          <p14:tracePt t="19294" x="4424363" y="2844800"/>
          <p14:tracePt t="19302" x="4502150" y="2852738"/>
          <p14:tracePt t="19307" x="4572000" y="2852738"/>
          <p14:tracePt t="19313" x="4632325" y="2852738"/>
          <p14:tracePt t="19320" x="4719638" y="2852738"/>
          <p14:tracePt t="19328" x="4764088" y="2852738"/>
          <p14:tracePt t="19335" x="4841875" y="2852738"/>
          <p14:tracePt t="19341" x="4886325" y="2852738"/>
          <p14:tracePt t="19347" x="4946650" y="2844800"/>
          <p14:tracePt t="19356" x="4981575" y="2835275"/>
          <p14:tracePt t="19359" x="5026025" y="2835275"/>
          <p14:tracePt t="19365" x="5068888" y="2835275"/>
          <p14:tracePt t="19372" x="5103813" y="2835275"/>
          <p14:tracePt t="19379" x="5130800" y="2835275"/>
          <p14:tracePt t="19386" x="5148263" y="2835275"/>
          <p14:tracePt t="19392" x="5165725" y="2835275"/>
          <p14:tracePt t="19398" x="5200650" y="2835275"/>
          <p14:tracePt t="19405" x="5208588" y="2835275"/>
          <p14:tracePt t="19411" x="5243513" y="2844800"/>
          <p14:tracePt t="19419" x="5253038" y="2844800"/>
          <p14:tracePt t="19425" x="5270500" y="2852738"/>
          <p14:tracePt t="19438" x="5278438" y="2852738"/>
          <p14:tracePt t="19441" x="5295900" y="2852738"/>
          <p14:tracePt t="19447" x="5313363" y="2852738"/>
          <p14:tracePt t="19453" x="5330825" y="2852738"/>
          <p14:tracePt t="19460" x="5357813" y="2852738"/>
          <p14:tracePt t="19466" x="5365750" y="2852738"/>
          <p14:tracePt t="19473" x="5383213" y="2852738"/>
          <p14:tracePt t="19480" x="5400675" y="2852738"/>
          <p14:tracePt t="19487" x="5410200" y="2852738"/>
          <p14:tracePt t="19493" x="5427663" y="2862263"/>
          <p14:tracePt t="19499" x="5435600" y="2862263"/>
          <p14:tracePt t="19511" x="5445125" y="2862263"/>
          <p14:tracePt t="19518" x="5453063" y="2862263"/>
          <p14:tracePt t="19552" x="5462588" y="2870200"/>
          <p14:tracePt t="19558" x="5462588" y="2879725"/>
          <p14:tracePt t="19564" x="5470525" y="2879725"/>
          <p14:tracePt t="19570" x="5480050" y="2879725"/>
          <p14:tracePt t="19585" x="5480050" y="2887663"/>
          <p14:tracePt t="19591" x="5480050" y="2897188"/>
          <p14:tracePt t="19598" x="5480050" y="2905125"/>
          <p14:tracePt t="19603" x="5480050" y="2914650"/>
          <p14:tracePt t="19623" x="5480050" y="2932113"/>
          <p14:tracePt t="19626" x="5480050" y="2940050"/>
          <p14:tracePt t="19633" x="5480050" y="2957513"/>
          <p14:tracePt t="19642" x="5480050" y="2974975"/>
          <p14:tracePt t="19651" x="5462588" y="2992438"/>
          <p14:tracePt t="19656" x="5453063" y="3009900"/>
          <p14:tracePt t="19664" x="5427663" y="3036888"/>
          <p14:tracePt t="19669" x="5400675" y="3062288"/>
          <p14:tracePt t="19677" x="5348288" y="3089275"/>
          <p14:tracePt t="19683" x="5313363" y="3106738"/>
          <p14:tracePt t="19689" x="5278438" y="3141663"/>
          <p14:tracePt t="19696" x="5226050" y="3149600"/>
          <p14:tracePt t="19702" x="5183188" y="3149600"/>
          <p14:tracePt t="19711" x="5121275" y="3149600"/>
          <p14:tracePt t="19721" x="5033963" y="3141663"/>
          <p14:tracePt t="19725" x="4956175" y="3114675"/>
          <p14:tracePt t="19729" x="4876800" y="3079750"/>
          <p14:tracePt t="19735" x="4799013" y="3019425"/>
          <p14:tracePt t="19742" x="4729163" y="2967038"/>
          <p14:tracePt t="19751" x="4676775" y="2914650"/>
          <p14:tracePt t="19755" x="4632325" y="2862263"/>
          <p14:tracePt t="19762" x="4589463" y="2792413"/>
          <p14:tracePt t="19769" x="4579938" y="2747963"/>
          <p14:tracePt t="19774" x="4564063" y="2687638"/>
          <p14:tracePt t="19781" x="4564063" y="2635250"/>
          <p14:tracePt t="19788" x="4564063" y="2582863"/>
          <p14:tracePt t="19794" x="4572000" y="2530475"/>
          <p14:tracePt t="19801" x="4597400" y="2468563"/>
          <p14:tracePt t="19808" x="4641850" y="2398713"/>
          <p14:tracePt t="19815" x="4694238" y="2338388"/>
          <p14:tracePt t="19821" x="4746625" y="2268538"/>
          <p14:tracePt t="19827" x="4816475" y="2225675"/>
          <p14:tracePt t="19834" x="4886325" y="2155825"/>
          <p14:tracePt t="19841" x="4946650" y="2120900"/>
          <p14:tracePt t="19847" x="5008563" y="2093913"/>
          <p14:tracePt t="19854" x="5060950" y="2058988"/>
          <p14:tracePt t="19860" x="5138738" y="2051050"/>
          <p14:tracePt t="19868" x="5200650" y="2041525"/>
          <p14:tracePt t="19873" x="5260975" y="2041525"/>
          <p14:tracePt t="19881" x="5322888" y="2041525"/>
          <p14:tracePt t="19887" x="5365750" y="2076450"/>
          <p14:tracePt t="19894" x="5410200" y="2111375"/>
          <p14:tracePt t="19901" x="5445125" y="2155825"/>
          <p14:tracePt t="19906" x="5480050" y="2198688"/>
          <p14:tracePt t="19914" x="5522913" y="2268538"/>
          <p14:tracePt t="19919" x="5549900" y="2320925"/>
          <p14:tracePt t="19927" x="5575300" y="2381250"/>
          <p14:tracePt t="19934" x="5592763" y="2433638"/>
          <p14:tracePt t="19940" x="5619750" y="2503488"/>
          <p14:tracePt t="19948" x="5627688" y="2565400"/>
          <p14:tracePt t="19953" x="5637213" y="2643188"/>
          <p14:tracePt t="19960" x="5645150" y="2722563"/>
          <p14:tracePt t="19967" x="5645150" y="2774950"/>
          <p14:tracePt t="19973" x="5654675" y="2835275"/>
          <p14:tracePt t="19979" x="5654675" y="2887663"/>
          <p14:tracePt t="19986" x="5654675" y="2932113"/>
          <p14:tracePt t="19993" x="5654675" y="2974975"/>
          <p14:tracePt t="20001" x="5645150" y="3027363"/>
          <p14:tracePt t="20005" x="5637213" y="3044825"/>
          <p14:tracePt t="20012" x="5627688" y="3089275"/>
          <p14:tracePt t="20019" x="5610225" y="3132138"/>
          <p14:tracePt t="20028" x="5592763" y="3149600"/>
          <p14:tracePt t="20035" x="5584825" y="3176588"/>
          <p14:tracePt t="20041" x="5549900" y="3211513"/>
          <p14:tracePt t="20045" x="5514975" y="3228975"/>
          <p14:tracePt t="20051" x="5497513" y="3254375"/>
          <p14:tracePt t="20060" x="5462588" y="3271838"/>
          <p14:tracePt t="20066" x="5445125" y="3298825"/>
          <p14:tracePt t="20073" x="5410200" y="3306763"/>
          <p14:tracePt t="20078" x="5383213" y="3316288"/>
          <p14:tracePt t="20086" x="5357813" y="3324225"/>
          <p14:tracePt t="20091" x="5340350" y="3324225"/>
          <p14:tracePt t="20098" x="5305425" y="3324225"/>
          <p14:tracePt t="20104" x="5270500" y="3324225"/>
          <p14:tracePt t="20112" x="5243513" y="3324225"/>
          <p14:tracePt t="20119" x="5226050" y="3316288"/>
          <p14:tracePt t="20124" x="5173663" y="3306763"/>
          <p14:tracePt t="20131" x="5156200" y="3289300"/>
          <p14:tracePt t="20137" x="5138738" y="3281363"/>
          <p14:tracePt t="20143" x="5103813" y="3263900"/>
          <p14:tracePt t="20150" x="5086350" y="3254375"/>
          <p14:tracePt t="20156" x="5068888" y="3236913"/>
          <p14:tracePt t="20165" x="5068888" y="3228975"/>
          <p14:tracePt t="20170" x="5060950" y="3211513"/>
          <p14:tracePt t="20177" x="5060950" y="3201988"/>
          <p14:tracePt t="20184" x="5060950" y="3184525"/>
          <p14:tracePt t="20190" x="5068888" y="3159125"/>
          <p14:tracePt t="20197" x="5078413" y="3149600"/>
          <p14:tracePt t="20203" x="5078413" y="3124200"/>
          <p14:tracePt t="20210" x="5095875" y="3089275"/>
          <p14:tracePt t="20218" x="5121275" y="3062288"/>
          <p14:tracePt t="20223" x="5148263" y="3009900"/>
          <p14:tracePt t="20229" x="5183188" y="2974975"/>
          <p14:tracePt t="20236" x="5200650" y="2940050"/>
          <p14:tracePt t="20243" x="5226050" y="2914650"/>
          <p14:tracePt t="20251" x="5253038" y="2887663"/>
          <p14:tracePt t="20256" x="5278438" y="2862263"/>
          <p14:tracePt t="20262" x="5313363" y="2835275"/>
          <p14:tracePt t="20269" x="5340350" y="2817813"/>
          <p14:tracePt t="20276" x="5357813" y="2817813"/>
          <p14:tracePt t="20283" x="5375275" y="2809875"/>
          <p14:tracePt t="20290" x="5400675" y="2809875"/>
          <p14:tracePt t="20295" x="5418138" y="2809875"/>
          <p14:tracePt t="20304" x="5427663" y="2809875"/>
          <p14:tracePt t="20309" x="5453063" y="2809875"/>
          <p14:tracePt t="20316" x="5470525" y="2827338"/>
          <p14:tracePt t="20321" x="5480050" y="2844800"/>
          <p14:tracePt t="20328" x="5487988" y="2862263"/>
          <p14:tracePt t="20335" x="5497513" y="2897188"/>
          <p14:tracePt t="20342" x="5505450" y="2905125"/>
          <p14:tracePt t="20348" x="5522913" y="2932113"/>
          <p14:tracePt t="20354" x="5532438" y="2957513"/>
          <p14:tracePt t="20362" x="5540375" y="2984500"/>
          <p14:tracePt t="20368" x="5540375" y="3009900"/>
          <p14:tracePt t="20374" x="5540375" y="3044825"/>
          <p14:tracePt t="20382" x="5540375" y="3089275"/>
          <p14:tracePt t="20388" x="5540375" y="3132138"/>
          <p14:tracePt t="20395" x="5540375" y="3167063"/>
          <p14:tracePt t="20401" x="5505450" y="3219450"/>
          <p14:tracePt t="20407" x="5487988" y="3254375"/>
          <p14:tracePt t="20414" x="5462588" y="3306763"/>
          <p14:tracePt t="20420" x="5445125" y="3333750"/>
          <p14:tracePt t="20430" x="5410200" y="3368675"/>
          <p14:tracePt t="20437" x="5375275" y="3421063"/>
          <p14:tracePt t="20443" x="5348288" y="3446463"/>
          <p14:tracePt t="20449" x="5322888" y="3481388"/>
          <p14:tracePt t="20456" x="5287963" y="3498850"/>
          <p14:tracePt t="20461" x="5243513" y="3524250"/>
          <p14:tracePt t="20467" x="5218113" y="3533775"/>
          <p14:tracePt t="20474" x="5173663" y="3568700"/>
          <p14:tracePt t="20479" x="5130800" y="3576638"/>
          <p14:tracePt t="20486" x="5086350" y="3576638"/>
          <p14:tracePt t="20493" x="5043488" y="3576638"/>
          <p14:tracePt t="20501" x="4981575" y="3576638"/>
          <p14:tracePt t="20506" x="4946650" y="3576638"/>
          <p14:tracePt t="20513" x="4911725" y="3576638"/>
          <p14:tracePt t="20520" x="4876800" y="3568700"/>
          <p14:tracePt t="20526" x="4841875" y="3533775"/>
          <p14:tracePt t="20534" x="4806950" y="3533775"/>
          <p14:tracePt t="20539" x="4781550" y="3506788"/>
          <p14:tracePt t="20545" x="4754563" y="3489325"/>
          <p14:tracePt t="20552" x="4737100" y="3454400"/>
          <p14:tracePt t="20559" x="4719638" y="3429000"/>
          <p14:tracePt t="20566" x="4702175" y="3394075"/>
          <p14:tracePt t="20571" x="4702175" y="3359150"/>
          <p14:tracePt t="20579" x="4702175" y="3324225"/>
          <p14:tracePt t="20585" x="4702175" y="3298825"/>
          <p14:tracePt t="20592" x="4702175" y="3254375"/>
          <p14:tracePt t="20601" x="4719638" y="3201988"/>
          <p14:tracePt t="20605" x="4764088" y="3132138"/>
          <p14:tracePt t="20612" x="4816475" y="3054350"/>
          <p14:tracePt t="20619" x="4876800" y="2984500"/>
          <p14:tracePt t="20625" x="4946650" y="2905125"/>
          <p14:tracePt t="20636" x="5016500" y="2835275"/>
          <p14:tracePt t="20637" x="5078413" y="2809875"/>
          <p14:tracePt t="20643" x="5130800" y="2765425"/>
          <p14:tracePt t="20651" x="5183188" y="2722563"/>
          <p14:tracePt t="20657" x="5243513" y="2687638"/>
          <p14:tracePt t="20663" x="5305425" y="2670175"/>
          <p14:tracePt t="20673" x="5357813" y="2660650"/>
          <p14:tracePt t="20680" x="5410200" y="2643188"/>
          <p14:tracePt t="20688" x="5453063" y="2643188"/>
          <p14:tracePt t="20699" x="5522913" y="2660650"/>
          <p14:tracePt t="20703" x="5549900" y="2678113"/>
          <p14:tracePt t="20710" x="5567363" y="2705100"/>
          <p14:tracePt t="20717" x="5592763" y="2713038"/>
          <p14:tracePt t="20723" x="5602288" y="2747963"/>
          <p14:tracePt t="20730" x="5610225" y="2782888"/>
          <p14:tracePt t="20736" x="5619750" y="2809875"/>
          <p14:tracePt t="20751" x="5637213" y="2862263"/>
          <p14:tracePt t="20756" x="5637213" y="2897188"/>
          <p14:tracePt t="20765" x="5637213" y="2922588"/>
          <p14:tracePt t="20774" x="5619750" y="2957513"/>
          <p14:tracePt t="20778" x="5610225" y="2992438"/>
          <p14:tracePt t="20783" x="5592763" y="3027363"/>
          <p14:tracePt t="20789" x="5567363" y="3054350"/>
          <p14:tracePt t="20795" x="5549900" y="3089275"/>
          <p14:tracePt t="20802" x="5522913" y="3114675"/>
          <p14:tracePt t="20808" x="5514975" y="3132138"/>
          <p14:tracePt t="20817" x="5487988" y="3159125"/>
          <p14:tracePt t="20822" x="5453063" y="3159125"/>
          <p14:tracePt t="20829" x="5418138" y="3184525"/>
          <p14:tracePt t="20836" x="5365750" y="3194050"/>
          <p14:tracePt t="20842" x="5322888" y="3194050"/>
          <p14:tracePt t="20850" x="5278438" y="3194050"/>
          <p14:tracePt t="20855" x="5200650" y="3167063"/>
          <p14:tracePt t="20862" x="5113338" y="3159125"/>
          <p14:tracePt t="20868" x="5033963" y="3124200"/>
          <p14:tracePt t="20875" x="4973638" y="3106738"/>
          <p14:tracePt t="20884" x="4903788" y="3071813"/>
          <p14:tracePt t="20888" x="4851400" y="3027363"/>
          <p14:tracePt t="20897" x="4816475" y="2992438"/>
          <p14:tracePt t="20905" x="4789488" y="2967038"/>
          <p14:tracePt t="20911" x="4754563" y="2932113"/>
          <p14:tracePt t="20917" x="4737100" y="2897188"/>
          <p14:tracePt t="20921" x="4719638" y="2870200"/>
          <p14:tracePt t="20927" x="4711700" y="2844800"/>
          <p14:tracePt t="20935" x="4711700" y="2792413"/>
          <p14:tracePt t="20941" x="4711700" y="2747963"/>
          <p14:tracePt t="20947" x="4729163" y="2722563"/>
          <p14:tracePt t="20953" x="4746625" y="2687638"/>
          <p14:tracePt t="20961" x="4799013" y="2635250"/>
          <p14:tracePt t="20968" x="4876800" y="2582863"/>
          <p14:tracePt t="20974" x="4946650" y="2520950"/>
          <p14:tracePt t="20980" x="5026025" y="2486025"/>
          <p14:tracePt t="20987" x="5086350" y="2460625"/>
          <p14:tracePt t="20993" x="5148263" y="2425700"/>
          <p14:tracePt t="21001" x="5208588" y="2408238"/>
          <p14:tracePt t="21006" x="5287963" y="2408238"/>
          <p14:tracePt t="21014" x="5330825" y="2408238"/>
          <p14:tracePt t="21019" x="5375275" y="2408238"/>
          <p14:tracePt t="21027" x="5410200" y="2416175"/>
          <p14:tracePt t="21035" x="5427663" y="2425700"/>
          <p14:tracePt t="21040" x="5453063" y="2443163"/>
          <p14:tracePt t="21046" x="5470525" y="2478088"/>
          <p14:tracePt t="21052" x="5480050" y="2495550"/>
          <p14:tracePt t="21059" x="5487988" y="2538413"/>
          <p14:tracePt t="21067" x="5487988" y="2565400"/>
          <p14:tracePt t="21072" x="5487988" y="2582863"/>
          <p14:tracePt t="21082" x="5480050" y="2635250"/>
          <p14:tracePt t="21090" x="5470525" y="2678113"/>
          <p14:tracePt t="21094" x="5453063" y="2705100"/>
          <p14:tracePt t="21102" x="5435600" y="2740025"/>
          <p14:tracePt t="21105" x="5427663" y="2774950"/>
          <p14:tracePt t="21113" x="5392738" y="2827338"/>
          <p14:tracePt t="21119" x="5375275" y="2844800"/>
          <p14:tracePt t="21126" x="5348288" y="2887663"/>
          <p14:tracePt t="21131" x="5322888" y="2922588"/>
          <p14:tracePt t="21138" x="5305425" y="2957513"/>
          <p14:tracePt t="21144" x="5270500" y="3001963"/>
          <p14:tracePt t="21151" x="5243513" y="3019425"/>
          <p14:tracePt t="21158" x="5226050" y="3044825"/>
          <p14:tracePt t="21167" x="5173663" y="3079750"/>
          <p14:tracePt t="21171" x="5138738" y="3106738"/>
          <p14:tracePt t="21178" x="5113338" y="3124200"/>
          <p14:tracePt t="21184" x="5068888" y="3141663"/>
          <p14:tracePt t="21191" x="5016500" y="3167063"/>
          <p14:tracePt t="21198" x="4973638" y="3167063"/>
          <p14:tracePt t="21204" x="4938713" y="3184525"/>
          <p14:tracePt t="21212" x="4894263" y="3194050"/>
          <p14:tracePt t="21218" x="4841875" y="3201988"/>
          <p14:tracePt t="21224" x="4799013" y="3219450"/>
          <p14:tracePt t="21231" x="4746625" y="3228975"/>
          <p14:tracePt t="21237" x="4684713" y="3228975"/>
          <p14:tracePt t="21244" x="4624388" y="3236913"/>
          <p14:tracePt t="21251" x="4564063" y="3246438"/>
          <p14:tracePt t="21257" x="4519613" y="3254375"/>
          <p14:tracePt t="21264" x="4459288" y="3263900"/>
          <p14:tracePt t="21270" x="4397375" y="3271838"/>
          <p14:tracePt t="21279" x="4337050" y="3289300"/>
          <p14:tracePt t="21288" x="4249738" y="3298825"/>
          <p14:tracePt t="21297" x="4065588" y="3341688"/>
          <p14:tracePt t="21304" x="3978275" y="3341688"/>
          <p14:tracePt t="21310" x="3900488" y="3376613"/>
          <p14:tracePt t="21316" x="3821113" y="3386138"/>
          <p14:tracePt t="21323" x="3760788" y="3394075"/>
          <p14:tracePt t="21330" x="3698875" y="3403600"/>
          <p14:tracePt t="21336" x="3638550" y="3421063"/>
          <p14:tracePt t="21343" x="3594100" y="3429000"/>
          <p14:tracePt t="21350" x="3551238" y="3436938"/>
          <p14:tracePt t="21356" x="3498850" y="3446463"/>
          <p14:tracePt t="21362" x="3454400" y="3454400"/>
          <p14:tracePt t="21369" x="3394075" y="3454400"/>
          <p14:tracePt t="21376" x="3351213" y="3454400"/>
          <p14:tracePt t="21384" x="3306763" y="3454400"/>
          <p14:tracePt t="21389" x="3246438" y="3463925"/>
          <p14:tracePt t="21396" x="3228975" y="3471863"/>
          <p14:tracePt t="21402" x="3194050" y="3471863"/>
          <p14:tracePt t="21409" x="3176588" y="3471863"/>
          <p14:tracePt t="21418" x="3159125" y="3471863"/>
          <p14:tracePt t="21421" x="3132138" y="3481388"/>
          <p14:tracePt t="21430" x="3124200" y="3481388"/>
          <p14:tracePt t="21435" x="3114675" y="3489325"/>
          <p14:tracePt t="21441" x="3097213" y="3489325"/>
          <p14:tracePt t="21450" x="3089275" y="3489325"/>
          <p14:tracePt t="21455" x="3079750" y="3489325"/>
          <p14:tracePt t="21460" x="3062288" y="3498850"/>
          <p14:tracePt t="21467" x="3054350" y="3498850"/>
          <p14:tracePt t="21474" x="3044825" y="3498850"/>
          <p14:tracePt t="21481" x="3036888" y="3498850"/>
          <p14:tracePt t="21488" x="3019425" y="3506788"/>
          <p14:tracePt t="21495" x="3001963" y="3506788"/>
          <p14:tracePt t="21501" x="2992438" y="3516313"/>
          <p14:tracePt t="21507" x="2974975" y="3516313"/>
          <p14:tracePt t="21514" x="2957513" y="3524250"/>
          <p14:tracePt t="21520" x="2949575" y="3533775"/>
          <p14:tracePt t="21527" x="2932113" y="3533775"/>
          <p14:tracePt t="21535" x="2922588" y="3533775"/>
          <p14:tracePt t="21548" x="2905125" y="3533775"/>
          <p14:tracePt t="21553" x="2879725" y="3541713"/>
          <p14:tracePt t="21567" x="2862263" y="3541713"/>
          <p14:tracePt t="21574" x="2844800" y="3551238"/>
          <p14:tracePt t="21587" x="2827338" y="3551238"/>
          <p14:tracePt t="21594" x="2809875" y="3551238"/>
          <p14:tracePt t="21601" x="2800350" y="3551238"/>
          <p14:tracePt t="21606" x="2782888" y="3551238"/>
          <p14:tracePt t="21615" x="2765425" y="3541713"/>
          <p14:tracePt t="21629" x="2740025" y="3541713"/>
          <p14:tracePt t="21636" x="2730500" y="3541713"/>
          <p14:tracePt t="21638" x="2722563" y="3541713"/>
          <p14:tracePt t="21652" x="2713038" y="3541713"/>
          <p14:tracePt t="21658" x="2705100" y="3541713"/>
          <p14:tracePt t="21667" x="2695575" y="3541713"/>
          <p14:tracePt t="21679" x="2678113" y="3541713"/>
          <p14:tracePt t="21685" x="2670175" y="3541713"/>
          <p14:tracePt t="21701" x="2660650" y="3541713"/>
          <p14:tracePt t="21704" x="2652713" y="3541713"/>
          <p14:tracePt t="21711" x="2643188" y="3541713"/>
          <p14:tracePt t="21718" x="2635250" y="3541713"/>
          <p14:tracePt t="21726" x="2617788" y="3541713"/>
          <p14:tracePt t="21732" x="2608263" y="3533775"/>
          <p14:tracePt t="21737" x="2600325" y="3533775"/>
          <p14:tracePt t="21745" x="2582863" y="3524250"/>
          <p14:tracePt t="21758" x="2565400" y="3516313"/>
          <p14:tracePt t="21766" x="2538413" y="3506788"/>
          <p14:tracePt t="21771" x="2530475" y="3506788"/>
          <p14:tracePt t="21778" x="2503488" y="3506788"/>
          <p14:tracePt t="21784" x="2495550" y="3498850"/>
          <p14:tracePt t="21790" x="2486025" y="3489325"/>
          <p14:tracePt t="21797" x="2460625" y="3481388"/>
          <p14:tracePt t="21816" x="2425700" y="3463925"/>
          <p14:tracePt t="21819" x="2416175" y="3454400"/>
          <p14:tracePt t="21824" x="2408238" y="3454400"/>
          <p14:tracePt t="21830" x="2373313" y="3436938"/>
          <p14:tracePt t="21836" x="2373313" y="3429000"/>
          <p14:tracePt t="21843" x="2346325" y="3421063"/>
          <p14:tracePt t="21856" x="2328863" y="3421063"/>
          <p14:tracePt t="21863" x="2303463" y="3411538"/>
          <p14:tracePt t="21869" x="2303463" y="3403600"/>
          <p14:tracePt t="21876" x="2293938" y="3394075"/>
          <p14:tracePt t="21883" x="2278063" y="3386138"/>
          <p14:tracePt t="21895" x="2268538" y="3386138"/>
          <p14:tracePt t="21902" x="2260600" y="3386138"/>
          <p14:tracePt t="21909" x="2251075" y="3376613"/>
          <p14:tracePt t="21916" x="2243138" y="3376613"/>
          <p14:tracePt t="21922" x="2233613" y="3368675"/>
          <p14:tracePt t="21929" x="2225675" y="3368675"/>
          <p14:tracePt t="21943" x="2216150" y="3368675"/>
          <p14:tracePt t="21949" x="2208213" y="3359150"/>
          <p14:tracePt t="21962" x="2198688" y="3359150"/>
          <p14:tracePt t="21976" x="2181225" y="3351213"/>
          <p14:tracePt t="21995" x="2173288" y="3341688"/>
          <p14:tracePt t="22002" x="2163763" y="3341688"/>
          <p14:tracePt t="22007" x="2155825" y="3341688"/>
          <p14:tracePt t="22027" x="2146300" y="3341688"/>
          <p14:tracePt t="22034" x="2138363" y="3341688"/>
          <p14:tracePt t="22048" x="2128838" y="3341688"/>
          <p14:tracePt t="22054" x="2120900" y="3341688"/>
          <p14:tracePt t="22067" x="2111375" y="3341688"/>
          <p14:tracePt t="22082" x="2103438" y="3341688"/>
          <p14:tracePt t="22087" x="2093913" y="3341688"/>
          <p14:tracePt t="22113" x="2085975" y="3351213"/>
          <p14:tracePt t="22119" x="2076450" y="3351213"/>
          <p14:tracePt t="22126" x="2068513" y="3351213"/>
          <p14:tracePt t="22139" x="2058988" y="3351213"/>
          <p14:tracePt t="22161" x="2051050" y="3351213"/>
          <p14:tracePt t="22180" x="2041525" y="3359150"/>
          <p14:tracePt t="22194" x="2033588" y="3368675"/>
          <p14:tracePt t="22205" x="2033588" y="3376613"/>
          <p14:tracePt t="22213" x="2024063" y="3376613"/>
          <p14:tracePt t="22246" x="2016125" y="3376613"/>
          <p14:tracePt t="22252" x="2016125" y="3386138"/>
          <p14:tracePt t="22259" x="2006600" y="3386138"/>
          <p14:tracePt t="22265" x="2006600" y="3394075"/>
          <p14:tracePt t="22279" x="2006600" y="3403600"/>
          <p14:tracePt t="22285" x="1998663" y="3411538"/>
          <p14:tracePt t="22292" x="1989138" y="3411538"/>
          <p14:tracePt t="22318" x="1989138" y="3421063"/>
          <p14:tracePt t="22338" x="1989138" y="3429000"/>
          <p14:tracePt t="22344" x="1989138" y="3436938"/>
          <p14:tracePt t="22359" x="1989138" y="3446463"/>
          <p14:tracePt t="22378" x="1989138" y="3454400"/>
          <p14:tracePt t="22384" x="1989138" y="3463925"/>
          <p14:tracePt t="22410" x="1989138" y="3471863"/>
          <p14:tracePt t="22416" x="1981200" y="3481388"/>
          <p14:tracePt t="22442" x="1971675" y="3489325"/>
          <p14:tracePt t="22455" x="1963738" y="3498850"/>
          <p14:tracePt t="22469" x="1963738" y="3506788"/>
          <p14:tracePt t="22489" x="1954213" y="3506788"/>
          <p14:tracePt t="22496" x="1946275" y="3506788"/>
          <p14:tracePt t="22510" x="1936750" y="3506788"/>
          <p14:tracePt t="22516" x="1928813" y="3506788"/>
          <p14:tracePt t="22524" x="1919288" y="3506788"/>
          <p14:tracePt t="22536" x="1919288" y="3498850"/>
          <p14:tracePt t="22541" x="1911350" y="3489325"/>
          <p14:tracePt t="22549" x="1901825" y="3489325"/>
          <p14:tracePt t="22562" x="1893888" y="3481388"/>
          <p14:tracePt t="22568" x="1884363" y="3471863"/>
          <p14:tracePt t="22582" x="1884363" y="3463925"/>
          <p14:tracePt t="22588" x="1884363" y="3454400"/>
          <p14:tracePt t="22594" x="1876425" y="3454400"/>
          <p14:tracePt t="22601" x="1876425" y="3446463"/>
          <p14:tracePt t="22615" x="1876425" y="3436938"/>
          <p14:tracePt t="22621" x="1866900" y="3429000"/>
          <p14:tracePt t="22634" x="1858963" y="3421063"/>
          <p14:tracePt t="22653" x="1858963" y="3411538"/>
          <p14:tracePt t="22661" x="1858963" y="3403600"/>
          <p14:tracePt t="22673" x="1858963" y="3394075"/>
          <p14:tracePt t="22687" x="1858963" y="3386138"/>
          <p14:tracePt t="22705" x="1858963" y="3376613"/>
          <p14:tracePt t="22719" x="1858963" y="3368675"/>
          <p14:tracePt t="22723" x="1858963" y="3359150"/>
          <p14:tracePt t="22735" x="1866900" y="3359150"/>
          <p14:tracePt t="22760" x="1866900" y="3351213"/>
          <p14:tracePt t="22779" x="1876425" y="3341688"/>
          <p14:tracePt t="22793" x="1884363" y="3341688"/>
          <p14:tracePt t="22799" x="1893888" y="3341688"/>
          <p14:tracePt t="22812" x="1911350" y="3333750"/>
          <p14:tracePt t="22818" x="1919288" y="3333750"/>
          <p14:tracePt t="22824" x="1946275" y="3333750"/>
          <p14:tracePt t="22832" x="1963738" y="3333750"/>
          <p14:tracePt t="22837" x="1998663" y="3333750"/>
          <p14:tracePt t="22844" x="2006600" y="3341688"/>
          <p14:tracePt t="22851" x="2041525" y="3341688"/>
          <p14:tracePt t="22857" x="2051050" y="3341688"/>
          <p14:tracePt t="22864" x="2068513" y="3341688"/>
          <p14:tracePt t="22870" x="2085975" y="3341688"/>
          <p14:tracePt t="22880" x="2093913" y="3341688"/>
          <p14:tracePt t="22888" x="2111375" y="3341688"/>
          <p14:tracePt t="22894" x="2120900" y="3341688"/>
          <p14:tracePt t="22905" x="2138363" y="3341688"/>
          <p14:tracePt t="22912" x="2146300" y="3341688"/>
          <p14:tracePt t="22924" x="2163763" y="3341688"/>
          <p14:tracePt t="22932" x="2181225" y="3341688"/>
          <p14:tracePt t="22937" x="2190750" y="3341688"/>
          <p14:tracePt t="22944" x="2225675" y="3351213"/>
          <p14:tracePt t="22950" x="2243138" y="3351213"/>
          <p14:tracePt t="22957" x="2268538" y="3351213"/>
          <p14:tracePt t="22966" x="2293938" y="3359150"/>
          <p14:tracePt t="22970" x="2311400" y="3368675"/>
          <p14:tracePt t="22978" x="2338388" y="3376613"/>
          <p14:tracePt t="22983" x="2363788" y="3386138"/>
          <p14:tracePt t="22991" x="2381250" y="3394075"/>
          <p14:tracePt t="22997" x="2398713" y="3394075"/>
          <p14:tracePt t="23003" x="2408238" y="3394075"/>
          <p14:tracePt t="23011" x="2425700" y="3403600"/>
          <p14:tracePt t="23016" x="2443163" y="3411538"/>
          <p14:tracePt t="23023" x="2460625" y="3421063"/>
          <p14:tracePt t="23030" x="2486025" y="3429000"/>
          <p14:tracePt t="23042" x="2503488" y="3429000"/>
          <p14:tracePt t="23050" x="2530475" y="3436938"/>
          <p14:tracePt t="23056" x="2530475" y="3446463"/>
          <p14:tracePt t="23063" x="2555875" y="3454400"/>
          <p14:tracePt t="23069" x="2573338" y="3471863"/>
          <p14:tracePt t="23076" x="2582863" y="3471863"/>
          <p14:tracePt t="23083" x="2600325" y="3489325"/>
          <p14:tracePt t="23088" x="2608263" y="3489325"/>
          <p14:tracePt t="23095" x="2625725" y="3506788"/>
          <p14:tracePt t="23102" x="2635250" y="3516313"/>
          <p14:tracePt t="23109" x="2643188" y="3516313"/>
          <p14:tracePt t="23116" x="2652713" y="3516313"/>
          <p14:tracePt t="23121" x="2670175" y="3524250"/>
          <p14:tracePt t="23128" x="2687638" y="3524250"/>
          <p14:tracePt t="23135" x="2687638" y="3533775"/>
          <p14:tracePt t="23141" x="2695575" y="3541713"/>
          <p14:tracePt t="23148" x="2713038" y="3551238"/>
          <p14:tracePt t="23154" x="2722563" y="3559175"/>
          <p14:tracePt t="23162" x="2747963" y="3559175"/>
          <p14:tracePt t="23167" x="2765425" y="3576638"/>
          <p14:tracePt t="23175" x="2792413" y="3586163"/>
          <p14:tracePt t="23181" x="2800350" y="3594100"/>
          <p14:tracePt t="23188" x="2817813" y="3603625"/>
          <p14:tracePt t="23195" x="2844800" y="3603625"/>
          <p14:tracePt t="23201" x="2844800" y="3611563"/>
          <p14:tracePt t="23208" x="2862263" y="3611563"/>
          <p14:tracePt t="23215" x="2887663" y="3621088"/>
          <p14:tracePt t="23228" x="2914650" y="3621088"/>
          <p14:tracePt t="23233" x="2922588" y="3621088"/>
          <p14:tracePt t="23241" x="2932113" y="3611563"/>
          <p14:tracePt t="23249" x="2957513" y="3603625"/>
          <p14:tracePt t="23253" x="2967038" y="3594100"/>
          <p14:tracePt t="23260" x="2992438" y="3594100"/>
          <p14:tracePt t="23267" x="3009900" y="3586163"/>
          <p14:tracePt t="23274" x="3027363" y="3586163"/>
          <p14:tracePt t="23281" x="3044825" y="3576638"/>
          <p14:tracePt t="23286" x="3071813" y="3568700"/>
          <p14:tracePt t="23292" x="3089275" y="3559175"/>
          <p14:tracePt t="23299" x="3097213" y="3559175"/>
          <p14:tracePt t="23306" x="3124200" y="3551238"/>
          <p14:tracePt t="23314" x="3141663" y="3541713"/>
          <p14:tracePt t="23320" x="3159125" y="3533775"/>
          <p14:tracePt t="23326" x="3184525" y="3524250"/>
          <p14:tracePt t="23332" x="3211513" y="3516313"/>
          <p14:tracePt t="23339" x="3219450" y="3516313"/>
          <p14:tracePt t="23346" x="3254375" y="3516313"/>
          <p14:tracePt t="23353" x="3281363" y="3516313"/>
          <p14:tracePt t="23358" x="3306763" y="3506788"/>
          <p14:tracePt t="23365" x="3333750" y="3506788"/>
          <p14:tracePt t="23371" x="3351213" y="3506788"/>
          <p14:tracePt t="23379" x="3386138" y="3506788"/>
          <p14:tracePt t="23385" x="3394075" y="3506788"/>
          <p14:tracePt t="23392" x="3411538" y="3506788"/>
          <p14:tracePt t="23398" x="3429000" y="3506788"/>
          <p14:tracePt t="23412" x="3454400" y="3506788"/>
          <p14:tracePt t="23425" x="3463925" y="3506788"/>
          <p14:tracePt t="23438" x="3471863" y="3506788"/>
          <p14:tracePt t="23451" x="3481388" y="3506788"/>
          <p14:tracePt t="23485" x="3489325" y="3506788"/>
          <p14:tracePt t="23498" x="3498850" y="3506788"/>
          <p14:tracePt t="23546" x="3506788" y="3506788"/>
          <p14:tracePt t="23566" x="3516313" y="3506788"/>
          <p14:tracePt t="23579" x="3524250" y="3506788"/>
          <p14:tracePt t="23632" x="3524250" y="3516313"/>
          <p14:tracePt t="23638" x="3533775" y="3516313"/>
          <p14:tracePt t="23662" x="3541713" y="3516313"/>
          <p14:tracePt t="23688" x="3551238" y="3516313"/>
          <p14:tracePt t="23697" x="3559175" y="3516313"/>
          <p14:tracePt t="23701" x="3568700" y="3516313"/>
          <p14:tracePt t="23722" x="3576638" y="3516313"/>
          <p14:tracePt t="23728" x="3586163" y="3516313"/>
          <p14:tracePt t="23734" x="3594100" y="3516313"/>
          <p14:tracePt t="23741" x="3611563" y="3516313"/>
          <p14:tracePt t="23748" x="3629025" y="3516313"/>
          <p14:tracePt t="23754" x="3646488" y="3516313"/>
          <p14:tracePt t="23761" x="3673475" y="3516313"/>
          <p14:tracePt t="23767" x="3681413" y="3516313"/>
          <p14:tracePt t="23774" x="3708400" y="3516313"/>
          <p14:tracePt t="23781" x="3725863" y="3516313"/>
          <p14:tracePt t="23788" x="3733800" y="3516313"/>
          <p14:tracePt t="23793" x="3760788" y="3516313"/>
          <p14:tracePt t="23800" x="3768725" y="3516313"/>
          <p14:tracePt t="23807" x="3778250" y="3516313"/>
          <p14:tracePt t="23814" x="3795713" y="3516313"/>
          <p14:tracePt t="23827" x="3803650" y="3516313"/>
          <p14:tracePt t="23840" x="3813175" y="3516313"/>
          <p14:tracePt t="23848" x="3821113" y="3516313"/>
          <p14:tracePt t="23860" x="3830638" y="3516313"/>
          <p14:tracePt t="23867" x="3838575" y="3516313"/>
          <p14:tracePt t="23887" x="3848100" y="3516313"/>
          <p14:tracePt t="23900" x="3856038" y="3516313"/>
          <p14:tracePt t="23917" x="3865563" y="3516313"/>
          <p14:tracePt t="23966" x="3873500" y="3516313"/>
          <p14:tracePt t="25147" x="3865563" y="3524250"/>
          <p14:tracePt t="25157" x="3830638" y="3541713"/>
          <p14:tracePt t="25163" x="3803650" y="3559175"/>
          <p14:tracePt t="25170" x="3795713" y="3568700"/>
          <p14:tracePt t="25176" x="3778250" y="3576638"/>
          <p14:tracePt t="25183" x="3760788" y="3594100"/>
          <p14:tracePt t="25190" x="3725863" y="3611563"/>
          <p14:tracePt t="25197" x="3698875" y="3629025"/>
          <p14:tracePt t="25204" x="3673475" y="3629025"/>
          <p14:tracePt t="25211" x="3646488" y="3638550"/>
          <p14:tracePt t="25217" x="3611563" y="3656013"/>
          <p14:tracePt t="25224" x="3559175" y="3673475"/>
          <p14:tracePt t="25230" x="3516313" y="3681413"/>
          <p14:tracePt t="25236" x="3463925" y="3698875"/>
          <p14:tracePt t="25244" x="3421063" y="3708400"/>
          <p14:tracePt t="25250" x="3386138" y="3725863"/>
          <p14:tracePt t="25257" x="3341688" y="3725863"/>
          <p14:tracePt t="25264" x="3306763" y="3733800"/>
          <p14:tracePt t="25269" x="3271838" y="3760788"/>
          <p14:tracePt t="25277" x="3219450" y="3768725"/>
          <p14:tracePt t="25282" x="3176588" y="3778250"/>
          <p14:tracePt t="25290" x="3124200" y="3786188"/>
          <p14:tracePt t="25296" x="3079750" y="3795713"/>
          <p14:tracePt t="25302" x="3044825" y="3803650"/>
          <p14:tracePt t="25309" x="3009900" y="3821113"/>
          <p14:tracePt t="25315" x="2957513" y="3830638"/>
          <p14:tracePt t="25322" x="2932113" y="3838575"/>
          <p14:tracePt t="25329" x="2897188" y="3848100"/>
          <p14:tracePt t="25336" x="2870200" y="3865563"/>
          <p14:tracePt t="25342" x="2835275" y="3873500"/>
          <p14:tracePt t="25349" x="2800350" y="3883025"/>
          <p14:tracePt t="25355" x="2774950" y="3900488"/>
          <p14:tracePt t="25362" x="2740025" y="3925888"/>
          <p14:tracePt t="25368" x="2722563" y="3935413"/>
          <p14:tracePt t="25375" x="2695575" y="3943350"/>
          <p14:tracePt t="25381" x="2670175" y="3960813"/>
          <p14:tracePt t="25388" x="2643188" y="3970338"/>
          <p14:tracePt t="25397" x="2617788" y="3987800"/>
          <p14:tracePt t="25402" x="2590800" y="3995738"/>
          <p14:tracePt t="25408" x="2538413" y="4013200"/>
          <p14:tracePt t="25414" x="2513013" y="4022725"/>
          <p14:tracePt t="25424" x="2486025" y="4048125"/>
          <p14:tracePt t="25434" x="2451100" y="4065588"/>
          <p14:tracePt t="25438" x="2425700" y="4075113"/>
          <p14:tracePt t="25440" x="2408238" y="4092575"/>
          <p14:tracePt t="25447" x="2390775" y="4110038"/>
          <p14:tracePt t="25458" x="2373313" y="4110038"/>
          <p14:tracePt t="25460" x="2355850" y="4127500"/>
          <p14:tracePt t="25467" x="2338388" y="4135438"/>
          <p14:tracePt t="25473" x="2320925" y="4144963"/>
          <p14:tracePt t="25480" x="2303463" y="4152900"/>
          <p14:tracePt t="25486" x="2286000" y="4170363"/>
          <p14:tracePt t="25492" x="2286000" y="4179888"/>
          <p14:tracePt t="25499" x="2260600" y="4187825"/>
          <p14:tracePt t="25505" x="2251075" y="4197350"/>
          <p14:tracePt t="25512" x="2243138" y="4205288"/>
          <p14:tracePt t="25519" x="2225675" y="4214813"/>
          <p14:tracePt t="25528" x="2225675" y="4222750"/>
          <p14:tracePt t="25536" x="2208213" y="4232275"/>
          <p14:tracePt t="25539" x="2190750" y="4232275"/>
          <p14:tracePt t="25546" x="2181225" y="4249738"/>
          <p14:tracePt t="25552" x="2163763" y="4257675"/>
          <p14:tracePt t="25560" x="2146300" y="4257675"/>
          <p14:tracePt t="25566" x="2138363" y="4257675"/>
          <p14:tracePt t="25573" x="2120900" y="4267200"/>
          <p14:tracePt t="25580" x="2103438" y="4275138"/>
          <p14:tracePt t="25586" x="2076450" y="4284663"/>
          <p14:tracePt t="25592" x="2076450" y="4292600"/>
          <p14:tracePt t="25599" x="2058988" y="4292600"/>
          <p14:tracePt t="25605" x="2041525" y="4302125"/>
          <p14:tracePt t="25618" x="2033588" y="4302125"/>
          <p14:tracePt t="25626" x="2024063" y="4302125"/>
          <p14:tracePt t="25632" x="2016125" y="4302125"/>
          <p14:tracePt t="25639" x="2006600" y="4302125"/>
          <p14:tracePt t="25652" x="1998663" y="4302125"/>
          <p14:tracePt t="25658" x="1989138" y="4302125"/>
          <p14:tracePt t="25665" x="1981200" y="4302125"/>
          <p14:tracePt t="25673" x="1971675" y="4302125"/>
          <p14:tracePt t="25687" x="1963738" y="4302125"/>
          <p14:tracePt t="25694" x="1954213" y="4302125"/>
          <p14:tracePt t="25704" x="1946275" y="4302125"/>
          <p14:tracePt t="25710" x="1936750" y="4302125"/>
          <p14:tracePt t="25725" x="1928813" y="4302125"/>
          <p14:tracePt t="25737" x="1919288" y="4302125"/>
          <p14:tracePt t="25751" x="1911350" y="4302125"/>
          <p14:tracePt t="25757" x="1901825" y="4302125"/>
          <p14:tracePt t="25771" x="1893888" y="4292600"/>
          <p14:tracePt t="25777" x="1884363" y="4284663"/>
          <p14:tracePt t="25791" x="1876425" y="4275138"/>
          <p14:tracePt t="25798" x="1866900" y="4267200"/>
          <p14:tracePt t="25810" x="1866900" y="4249738"/>
          <p14:tracePt t="25817" x="1858963" y="4249738"/>
          <p14:tracePt t="25824" x="1858963" y="4240213"/>
          <p14:tracePt t="25831" x="1849438" y="4232275"/>
          <p14:tracePt t="25836" x="1841500" y="4222750"/>
          <p14:tracePt t="25842" x="1841500" y="4205288"/>
          <p14:tracePt t="25849" x="1831975" y="4205288"/>
          <p14:tracePt t="25855" x="1831975" y="4197350"/>
          <p14:tracePt t="25863" x="1824038" y="4197350"/>
          <p14:tracePt t="25869" x="1824038" y="4187825"/>
          <p14:tracePt t="25882" x="1814513" y="4179888"/>
          <p14:tracePt t="25888" x="1814513" y="4170363"/>
          <p14:tracePt t="25903" x="1814513" y="4162425"/>
          <p14:tracePt t="25916" x="1814513" y="4152900"/>
          <p14:tracePt t="25921" x="1814513" y="4144963"/>
          <p14:tracePt t="25942" x="1814513" y="4135438"/>
          <p14:tracePt t="25949" x="1824038" y="4127500"/>
          <p14:tracePt t="25955" x="1831975" y="4117975"/>
          <p14:tracePt t="25975" x="1841500" y="4117975"/>
          <p14:tracePt t="25981" x="1849438" y="4117975"/>
          <p14:tracePt t="25988" x="1858963" y="4110038"/>
          <p14:tracePt t="26001" x="1884363" y="4110038"/>
          <p14:tracePt t="26008" x="1893888" y="4110038"/>
          <p14:tracePt t="26014" x="1919288" y="4110038"/>
          <p14:tracePt t="26021" x="1936750" y="4110038"/>
          <p14:tracePt t="26030" x="1946275" y="4110038"/>
          <p14:tracePt t="26034" x="1963738" y="4110038"/>
          <p14:tracePt t="26042" x="1981200" y="4110038"/>
          <p14:tracePt t="26063" x="2006600" y="4117975"/>
          <p14:tracePt t="26074" x="2016125" y="4117975"/>
          <p14:tracePt t="26086" x="2024063" y="4117975"/>
          <p14:tracePt t="26100" x="2033588" y="4117975"/>
          <p14:tracePt t="26106" x="2041525" y="4127500"/>
          <p14:tracePt t="26113" x="2051050" y="4127500"/>
          <p14:tracePt t="26122" x="2051050" y="4135438"/>
          <p14:tracePt t="26127" x="2068513" y="4135438"/>
          <p14:tracePt t="26132" x="2076450" y="4135438"/>
          <p14:tracePt t="26139" x="2085975" y="4135438"/>
          <p14:tracePt t="26154" x="2093913" y="4135438"/>
          <p14:tracePt t="26158" x="2103438" y="4135438"/>
          <p14:tracePt t="26165" x="2120900" y="4135438"/>
          <p14:tracePt t="26171" x="2128838" y="4135438"/>
          <p14:tracePt t="26185" x="2138363" y="4144963"/>
          <p14:tracePt t="26193" x="2155825" y="4144963"/>
          <p14:tracePt t="26206" x="2173288" y="4144963"/>
          <p14:tracePt t="26212" x="2190750" y="4144963"/>
          <p14:tracePt t="26226" x="2208213" y="4144963"/>
          <p14:tracePt t="26231" x="2216150" y="4144963"/>
          <p14:tracePt t="26238" x="2233613" y="4135438"/>
          <p14:tracePt t="26245" x="2243138" y="4135438"/>
          <p14:tracePt t="26252" x="2268538" y="4135438"/>
          <p14:tracePt t="26258" x="2293938" y="4135438"/>
          <p14:tracePt t="26265" x="2320925" y="4127500"/>
          <p14:tracePt t="26271" x="2363788" y="4117975"/>
          <p14:tracePt t="26279" x="2390775" y="4110038"/>
          <p14:tracePt t="26284" x="2416175" y="4100513"/>
          <p14:tracePt t="26292" x="2451100" y="4092575"/>
          <p14:tracePt t="26297" x="2486025" y="4075113"/>
          <p14:tracePt t="26304" x="2538413" y="4040188"/>
          <p14:tracePt t="26312" x="2573338" y="4022725"/>
          <p14:tracePt t="26317" x="2608263" y="4013200"/>
          <p14:tracePt t="26323" x="2660650" y="3995738"/>
          <p14:tracePt t="26330" x="2705100" y="3987800"/>
          <p14:tracePt t="26337" x="2740025" y="3970338"/>
          <p14:tracePt t="26345" x="2774950" y="3960813"/>
          <p14:tracePt t="26350" x="2827338" y="3943350"/>
          <p14:tracePt t="26356" x="2870200" y="3943350"/>
          <p14:tracePt t="26363" x="2922588" y="3925888"/>
          <p14:tracePt t="26369" x="2940050" y="3925888"/>
          <p14:tracePt t="26377" x="2967038" y="3925888"/>
          <p14:tracePt t="26384" x="2992438" y="3917950"/>
          <p14:tracePt t="26389" x="3001963" y="3917950"/>
          <p14:tracePt t="26396" x="3019425" y="3917950"/>
          <p14:tracePt t="26403" x="3027363" y="3917950"/>
          <p14:tracePt t="26410" x="3044825" y="3917950"/>
          <p14:tracePt t="26416" x="3054350" y="3917950"/>
          <p14:tracePt t="26423" x="3062288" y="3917950"/>
          <p14:tracePt t="26429" x="3071813" y="3917950"/>
          <p14:tracePt t="26436" x="3079750" y="3917950"/>
          <p14:tracePt t="26457" x="3089275" y="3917950"/>
          <p14:tracePt t="26469" x="3097213" y="3917950"/>
          <p14:tracePt t="26483" x="3106738" y="3917950"/>
          <p14:tracePt t="26524" x="3114675" y="3917950"/>
          <p14:tracePt t="26535" x="3124200" y="3917950"/>
          <p14:tracePt t="26542" x="3124200" y="3925888"/>
          <p14:tracePt t="26623" x="3132138" y="3935413"/>
          <p14:tracePt t="26634" x="3132138" y="3943350"/>
          <p14:tracePt t="26641" x="3141663" y="3943350"/>
          <p14:tracePt t="26647" x="3141663" y="3952875"/>
          <p14:tracePt t="26654" x="3149600" y="3952875"/>
          <p14:tracePt t="26672" x="3149600" y="3960813"/>
          <p14:tracePt t="26679" x="3149600" y="3970338"/>
          <p14:tracePt t="26693" x="3159125" y="3970338"/>
          <p14:tracePt t="26705" x="3167063" y="3978275"/>
          <p14:tracePt t="26719" x="3167063" y="3987800"/>
          <p14:tracePt t="26726" x="3176588" y="3995738"/>
          <p14:tracePt t="26732" x="3184525" y="3995738"/>
          <p14:tracePt t="26753" x="3194050" y="3995738"/>
          <p14:tracePt t="26760" x="3194050" y="4005263"/>
          <p14:tracePt t="26765" x="3201988" y="4013200"/>
          <p14:tracePt t="26771" x="3211513" y="4013200"/>
          <p14:tracePt t="26785" x="3211513" y="4022725"/>
          <p14:tracePt t="26793" x="3219450" y="4022725"/>
          <p14:tracePt t="26798" x="3228975" y="4030663"/>
          <p14:tracePt t="26817" x="3236913" y="4030663"/>
          <p14:tracePt t="26823" x="3246438" y="4040188"/>
          <p14:tracePt t="26833" x="3254375" y="4040188"/>
          <p14:tracePt t="26839" x="3254375" y="4048125"/>
          <p14:tracePt t="26846" x="3254375" y="4057650"/>
          <p14:tracePt t="26852" x="3263900" y="4057650"/>
          <p14:tracePt t="26857" x="3271838" y="4057650"/>
          <p14:tracePt t="26871" x="3281363" y="4065588"/>
          <p14:tracePt t="26879" x="3281363" y="4075113"/>
          <p14:tracePt t="26884" x="3289300" y="4075113"/>
          <p14:tracePt t="26891" x="3298825" y="4083050"/>
          <p14:tracePt t="26897" x="3306763" y="4083050"/>
          <p14:tracePt t="26904" x="3316288" y="4083050"/>
          <p14:tracePt t="26912" x="3324225" y="4083050"/>
          <p14:tracePt t="26923" x="3333750" y="4092575"/>
          <p14:tracePt t="26929" x="3351213" y="4092575"/>
          <p14:tracePt t="26945" x="3359150" y="4092575"/>
          <p14:tracePt t="26950" x="3368675" y="4100513"/>
          <p14:tracePt t="26963" x="3376613" y="4100513"/>
          <p14:tracePt t="26970" x="3386138" y="4100513"/>
          <p14:tracePt t="26996" x="3394075" y="4100513"/>
          <p14:tracePt t="27002" x="3403600" y="4100513"/>
          <p14:tracePt t="27009" x="3411538" y="4100513"/>
          <p14:tracePt t="27028" x="3421063" y="4100513"/>
          <p14:tracePt t="27042" x="3429000" y="4100513"/>
          <p14:tracePt t="27061" x="3436938" y="4100513"/>
          <p14:tracePt t="27068" x="3446463" y="4100513"/>
          <p14:tracePt t="27075" x="3446463" y="4110038"/>
          <p14:tracePt t="28238" x="3481388" y="4110038"/>
          <p14:tracePt t="28246" x="3516313" y="4110038"/>
          <p14:tracePt t="28249" x="3559175" y="4110038"/>
          <p14:tracePt t="28256" x="3603625" y="4110038"/>
          <p14:tracePt t="28262" x="3646488" y="4110038"/>
          <p14:tracePt t="28268" x="3681413" y="4110038"/>
          <p14:tracePt t="28275" x="3725863" y="4110038"/>
          <p14:tracePt t="28281" x="3768725" y="4110038"/>
          <p14:tracePt t="28288" x="3803650" y="4110038"/>
          <p14:tracePt t="28294" x="3848100" y="4110038"/>
          <p14:tracePt t="28300" x="3883025" y="4110038"/>
          <p14:tracePt t="28307" x="3908425" y="4110038"/>
          <p14:tracePt t="28313" x="3952875" y="4110038"/>
          <p14:tracePt t="28319" x="4005263" y="4110038"/>
          <p14:tracePt t="28327" x="4022725" y="4110038"/>
          <p14:tracePt t="28333" x="4057650" y="4110038"/>
          <p14:tracePt t="28339" x="4092575" y="4110038"/>
          <p14:tracePt t="28346" x="4135438" y="4110038"/>
          <p14:tracePt t="28353" x="4162425" y="4110038"/>
          <p14:tracePt t="28359" x="4197350" y="4110038"/>
          <p14:tracePt t="28366" x="4232275" y="4110038"/>
          <p14:tracePt t="28373" x="4267200" y="4110038"/>
          <p14:tracePt t="28379" x="4275138" y="4110038"/>
          <p14:tracePt t="28386" x="4302125" y="4110038"/>
          <p14:tracePt t="28394" x="4327525" y="4110038"/>
          <p14:tracePt t="28399" x="4344988" y="4110038"/>
          <p14:tracePt t="28405" x="4362450" y="4110038"/>
          <p14:tracePt t="28412" x="4379913" y="4110038"/>
          <p14:tracePt t="28418" x="4406900" y="4110038"/>
          <p14:tracePt t="28427" x="4432300" y="4110038"/>
          <p14:tracePt t="28432" x="4449763" y="4110038"/>
          <p14:tracePt t="28439" x="4476750" y="4110038"/>
          <p14:tracePt t="28445" x="4502150" y="4110038"/>
          <p14:tracePt t="28451" x="4519613" y="4110038"/>
          <p14:tracePt t="28457" x="4537075" y="4110038"/>
          <p14:tracePt t="28465" x="4564063" y="4110038"/>
          <p14:tracePt t="28472" x="4572000" y="4110038"/>
          <p14:tracePt t="28478" x="4589463" y="4110038"/>
          <p14:tracePt t="28484" x="4606925" y="4110038"/>
          <p14:tracePt t="28492" x="4614863" y="4100513"/>
          <p14:tracePt t="28497" x="4641850" y="4100513"/>
          <p14:tracePt t="28503" x="4649788" y="4100513"/>
          <p14:tracePt t="28516" x="4676775" y="4092575"/>
          <p14:tracePt t="28523" x="4684713" y="4092575"/>
          <p14:tracePt t="28529" x="4694238" y="4092575"/>
          <p14:tracePt t="28536" x="4702175" y="4083050"/>
          <p14:tracePt t="31584" x="4684713" y="4083050"/>
          <p14:tracePt t="31590" x="4676775" y="4075113"/>
          <p14:tracePt t="31597" x="4641850" y="4065588"/>
          <p14:tracePt t="31605" x="4624388" y="4065588"/>
          <p14:tracePt t="31611" x="4597400" y="4048125"/>
          <p14:tracePt t="31618" x="4589463" y="4040188"/>
          <p14:tracePt t="31624" x="4554538" y="4030663"/>
          <p14:tracePt t="31630" x="4537075" y="4013200"/>
          <p14:tracePt t="31638" x="4511675" y="3995738"/>
          <p14:tracePt t="31644" x="4476750" y="3987800"/>
          <p14:tracePt t="31653" x="4459288" y="3970338"/>
          <p14:tracePt t="31661" x="4432300" y="3952875"/>
          <p14:tracePt t="31666" x="4389438" y="3890963"/>
          <p14:tracePt t="31671" x="4354513" y="3865563"/>
          <p14:tracePt t="31677" x="4319588" y="3813175"/>
          <p14:tracePt t="31683" x="4284663" y="3778250"/>
          <p14:tracePt t="31689" x="4240213" y="3733800"/>
          <p14:tracePt t="31696" x="4214813" y="3690938"/>
          <p14:tracePt t="31704" x="4187825" y="3663950"/>
          <p14:tracePt t="31710" x="4170363" y="3621088"/>
          <p14:tracePt t="31717" x="4152900" y="3603625"/>
          <p14:tracePt t="31723" x="4135438" y="3576638"/>
          <p14:tracePt t="31729" x="4117975" y="3541713"/>
          <p14:tracePt t="31737" x="4100513" y="3516313"/>
          <p14:tracePt t="31743" x="4092575" y="3489325"/>
          <p14:tracePt t="31748" x="4083050" y="3489325"/>
          <p14:tracePt t="31756" x="4083050" y="3463925"/>
          <p14:tracePt t="31762" x="4075113" y="3446463"/>
          <p14:tracePt t="31769" x="4065588" y="3446463"/>
          <p14:tracePt t="31775" x="4057650" y="3429000"/>
          <p14:tracePt t="31790" x="4057650" y="3411538"/>
          <p14:tracePt t="31796" x="4048125" y="3386138"/>
          <p14:tracePt t="31809" x="4048125" y="3376613"/>
          <p14:tracePt t="31815" x="4040188" y="3351213"/>
          <p14:tracePt t="31823" x="4040188" y="3341688"/>
          <p14:tracePt t="31829" x="4040188" y="3333750"/>
          <p14:tracePt t="31835" x="4040188" y="3324225"/>
          <p14:tracePt t="31842" x="4040188" y="3298825"/>
          <p14:tracePt t="31850" x="4040188" y="3289300"/>
          <p14:tracePt t="31859" x="4040188" y="3281363"/>
          <p14:tracePt t="31863" x="4040188" y="3263900"/>
          <p14:tracePt t="31868" x="4040188" y="3246438"/>
          <p14:tracePt t="31874" x="4040188" y="3228975"/>
          <p14:tracePt t="31881" x="4040188" y="3219450"/>
          <p14:tracePt t="31888" x="4040188" y="3211513"/>
          <p14:tracePt t="31894" x="4048125" y="3184525"/>
          <p14:tracePt t="31901" x="4048125" y="3176588"/>
          <p14:tracePt t="31908" x="4057650" y="3167063"/>
          <p14:tracePt t="31914" x="4065588" y="3149600"/>
          <p14:tracePt t="31922" x="4083050" y="3141663"/>
          <p14:tracePt t="31927" x="4083050" y="3132138"/>
          <p14:tracePt t="31933" x="4092575" y="3124200"/>
          <p14:tracePt t="31941" x="4100513" y="3106738"/>
          <p14:tracePt t="31949" x="4110038" y="3106738"/>
          <p14:tracePt t="31956" x="4117975" y="3089275"/>
          <p14:tracePt t="31963" x="4135438" y="3079750"/>
          <p14:tracePt t="31966" x="4152900" y="3079750"/>
          <p14:tracePt t="31973" x="4162425" y="3071813"/>
          <p14:tracePt t="31979" x="4179888" y="3062288"/>
          <p14:tracePt t="31986" x="4205288" y="3054350"/>
          <p14:tracePt t="31993" x="4214813" y="3044825"/>
          <p14:tracePt t="31999" x="4222750" y="3036888"/>
          <p14:tracePt t="32006" x="4249738" y="3036888"/>
          <p14:tracePt t="32013" x="4257675" y="3027363"/>
          <p14:tracePt t="32020" x="4275138" y="3027363"/>
          <p14:tracePt t="32026" x="4284663" y="3019425"/>
          <p14:tracePt t="32033" x="4284663" y="3009900"/>
          <p14:tracePt t="32040" x="4302125" y="3009900"/>
          <p14:tracePt t="32046" x="4310063" y="3009900"/>
          <p14:tracePt t="32053" x="4319588" y="3009900"/>
          <p14:tracePt t="32059" x="4319588" y="3001963"/>
          <p14:tracePt t="32065" x="4327525" y="3001963"/>
          <p14:tracePt t="32074" x="4337050" y="2992438"/>
          <p14:tracePt t="32086" x="4344988" y="2984500"/>
          <p14:tracePt t="32092" x="4354513" y="2984500"/>
          <p14:tracePt t="32107" x="4362450" y="2984500"/>
          <p14:tracePt t="32125" x="4371975" y="2984500"/>
          <p14:tracePt t="32131" x="4379913" y="2984500"/>
          <p14:tracePt t="32145" x="4389438" y="2984500"/>
          <p14:tracePt t="32152" x="4389438" y="2992438"/>
          <p14:tracePt t="32158" x="4397375" y="3001963"/>
          <p14:tracePt t="32172" x="4406900" y="3009900"/>
          <p14:tracePt t="32177" x="4406900" y="3019425"/>
          <p14:tracePt t="32190" x="4414838" y="3019425"/>
          <p14:tracePt t="32197" x="4414838" y="3027363"/>
          <p14:tracePt t="32203" x="4424363" y="3036888"/>
          <p14:tracePt t="32210" x="4424363" y="3044825"/>
          <p14:tracePt t="32237" x="4424363" y="3054350"/>
          <p14:tracePt t="32284" x="4432300" y="3054350"/>
          <p14:tracePt t="32296" x="4441825" y="3054350"/>
          <p14:tracePt t="32761" x="4459288" y="3054350"/>
          <p14:tracePt t="32767" x="4484688" y="3054350"/>
          <p14:tracePt t="32775" x="4502150" y="3062288"/>
          <p14:tracePt t="32780" x="4519613" y="3062288"/>
          <p14:tracePt t="32784" x="4546600" y="3062288"/>
          <p14:tracePt t="32791" x="4564063" y="3062288"/>
          <p14:tracePt t="32797" x="4589463" y="3062288"/>
          <p14:tracePt t="32805" x="4614863" y="3062288"/>
          <p14:tracePt t="32810" x="4649788" y="3062288"/>
          <p14:tracePt t="32817" x="4694238" y="3062288"/>
          <p14:tracePt t="32823" x="4737100" y="3062288"/>
          <p14:tracePt t="32830" x="4781550" y="3054350"/>
          <p14:tracePt t="32836" x="4816475" y="3044825"/>
          <p14:tracePt t="32842" x="4851400" y="3027363"/>
          <p14:tracePt t="32853" x="4903788" y="3019425"/>
          <p14:tracePt t="32860" x="4938713" y="3009900"/>
          <p14:tracePt t="32864" x="4964113" y="3001963"/>
          <p14:tracePt t="32868" x="5008563" y="2984500"/>
          <p14:tracePt t="32875" x="5033963" y="2974975"/>
          <p14:tracePt t="32882" x="5060950" y="2967038"/>
          <p14:tracePt t="32889" x="5086350" y="2957513"/>
          <p14:tracePt t="32895" x="5113338" y="2957513"/>
          <p14:tracePt t="32902" x="5130800" y="2940050"/>
          <p14:tracePt t="32909" x="5138738" y="2932113"/>
          <p14:tracePt t="32918" x="5156200" y="2932113"/>
          <p14:tracePt t="32926" x="5173663" y="2932113"/>
          <p14:tracePt t="32932" x="5191125" y="2932113"/>
          <p14:tracePt t="32937" x="5208588" y="2932113"/>
          <p14:tracePt t="32943" x="5218113" y="2932113"/>
          <p14:tracePt t="32949" x="5243513" y="2932113"/>
          <p14:tracePt t="32957" x="5253038" y="2932113"/>
          <p14:tracePt t="32962" x="5278438" y="2932113"/>
          <p14:tracePt t="32968" x="5287963" y="2932113"/>
          <p14:tracePt t="32975" x="5295900" y="2932113"/>
          <p14:tracePt t="32982" x="5313363" y="2932113"/>
          <p14:tracePt t="32989" x="5322888" y="2932113"/>
          <p14:tracePt t="32994" x="5330825" y="2932113"/>
          <p14:tracePt t="33015" x="5340350" y="2932113"/>
          <p14:tracePt t="33375" x="5340350" y="2940050"/>
          <p14:tracePt t="33378" x="5330825" y="2940050"/>
          <p14:tracePt t="33384" x="5322888" y="2949575"/>
          <p14:tracePt t="33390" x="5322888" y="2957513"/>
          <p14:tracePt t="33396" x="5313363" y="2967038"/>
          <p14:tracePt t="33404" x="5313363" y="2974975"/>
          <p14:tracePt t="33410" x="5305425" y="2974975"/>
          <p14:tracePt t="33430" x="5295900" y="2984500"/>
          <p14:tracePt t="33436" x="5287963" y="2992438"/>
          <p14:tracePt t="33443" x="5278438" y="2992438"/>
          <p14:tracePt t="33451" x="5278438" y="3001963"/>
          <p14:tracePt t="33461" x="5270500" y="3009900"/>
          <p14:tracePt t="33470" x="5260975" y="3009900"/>
          <p14:tracePt t="33476" x="5253038" y="3027363"/>
          <p14:tracePt t="33483" x="5253038" y="3036888"/>
          <p14:tracePt t="33490" x="5243513" y="3036888"/>
          <p14:tracePt t="33495" x="5243513" y="3044825"/>
          <p14:tracePt t="33502" x="5235575" y="3054350"/>
          <p14:tracePt t="33508" x="5235575" y="3062288"/>
          <p14:tracePt t="33515" x="5226050" y="3071813"/>
          <p14:tracePt t="33522" x="5218113" y="3079750"/>
          <p14:tracePt t="33528" x="5208588" y="3079750"/>
          <p14:tracePt t="33535" x="5208588" y="3089275"/>
          <p14:tracePt t="33541" x="5208588" y="3097213"/>
          <p14:tracePt t="33548" x="5200650" y="3114675"/>
          <p14:tracePt t="33556" x="5191125" y="3114675"/>
          <p14:tracePt t="33561" x="5183188" y="3132138"/>
          <p14:tracePt t="33567" x="5183188" y="3159125"/>
          <p14:tracePt t="33574" x="5173663" y="3167063"/>
          <p14:tracePt t="33581" x="5173663" y="3184525"/>
          <p14:tracePt t="33589" x="5165725" y="3201988"/>
          <p14:tracePt t="33595" x="5156200" y="3211513"/>
          <p14:tracePt t="33601" x="5148263" y="3236913"/>
          <p14:tracePt t="33607" x="5138738" y="3246438"/>
          <p14:tracePt t="33614" x="5138738" y="3254375"/>
          <p14:tracePt t="33621" x="5130800" y="3281363"/>
          <p14:tracePt t="33627" x="5130800" y="3298825"/>
          <p14:tracePt t="33634" x="5121275" y="3306763"/>
          <p14:tracePt t="33640" x="5113338" y="3324225"/>
          <p14:tracePt t="33651" x="5103813" y="3341688"/>
          <p14:tracePt t="33655" x="5095875" y="3359150"/>
          <p14:tracePt t="33659" x="5086350" y="3368675"/>
          <p14:tracePt t="33667" x="5086350" y="3386138"/>
          <p14:tracePt t="33673" x="5086350" y="3403600"/>
          <p14:tracePt t="33680" x="5068888" y="3411538"/>
          <p14:tracePt t="33686" x="5051425" y="3429000"/>
          <p14:tracePt t="33692" x="5043488" y="3446463"/>
          <p14:tracePt t="33700" x="5026025" y="3471863"/>
          <p14:tracePt t="33707" x="5016500" y="3481388"/>
          <p14:tracePt t="33712" x="5008563" y="3481388"/>
          <p14:tracePt t="33720" x="4991100" y="3506788"/>
          <p14:tracePt t="33726" x="4973638" y="3516313"/>
          <p14:tracePt t="33733" x="4964113" y="3524250"/>
          <p14:tracePt t="33740" x="4946650" y="3541713"/>
          <p14:tracePt t="33745" x="4929188" y="3559175"/>
          <p14:tracePt t="33755" x="4921250" y="3568700"/>
          <p14:tracePt t="33758" x="4903788" y="3568700"/>
          <p14:tracePt t="33765" x="4886325" y="3594100"/>
          <p14:tracePt t="33772" x="4876800" y="3611563"/>
          <p14:tracePt t="33779" x="4859338" y="3629025"/>
          <p14:tracePt t="33786" x="4841875" y="3646488"/>
          <p14:tracePt t="33792" x="4833938" y="3646488"/>
          <p14:tracePt t="33799" x="4816475" y="3656013"/>
          <p14:tracePt t="33806" x="4799013" y="3681413"/>
          <p14:tracePt t="33811" x="4799013" y="3690938"/>
          <p14:tracePt t="33817" x="4781550" y="3690938"/>
          <p14:tracePt t="33824" x="4764088" y="3698875"/>
          <p14:tracePt t="33832" x="4764088" y="3708400"/>
          <p14:tracePt t="33840" x="4746625" y="3725863"/>
          <p14:tracePt t="33844" x="4729163" y="3733800"/>
          <p14:tracePt t="33858" x="4711700" y="3743325"/>
          <p14:tracePt t="33865" x="4684713" y="3760788"/>
          <p14:tracePt t="33872" x="4676775" y="3768725"/>
          <p14:tracePt t="33877" x="4649788" y="3778250"/>
          <p14:tracePt t="33885" x="4632325" y="3778250"/>
          <p14:tracePt t="33891" x="4614863" y="3786188"/>
          <p14:tracePt t="33897" x="4597400" y="3795713"/>
          <p14:tracePt t="33904" x="4579938" y="3795713"/>
          <p14:tracePt t="33911" x="4554538" y="3803650"/>
          <p14:tracePt t="33918" x="4546600" y="3813175"/>
          <p14:tracePt t="33924" x="4519613" y="3813175"/>
          <p14:tracePt t="33930" x="4502150" y="3821113"/>
          <p14:tracePt t="33936" x="4476750" y="3830638"/>
          <p14:tracePt t="33946" x="4476750" y="3848100"/>
          <p14:tracePt t="33952" x="4441825" y="3856038"/>
          <p14:tracePt t="33959" x="4432300" y="3856038"/>
          <p14:tracePt t="33963" x="4414838" y="3865563"/>
          <p14:tracePt t="33970" x="4389438" y="3883025"/>
          <p14:tracePt t="33976" x="4371975" y="3890963"/>
          <p14:tracePt t="33984" x="4344988" y="3900488"/>
          <p14:tracePt t="33990" x="4337050" y="3908425"/>
          <p14:tracePt t="33995" x="4319588" y="3917950"/>
          <p14:tracePt t="34003" x="4302125" y="3917950"/>
          <p14:tracePt t="34010" x="4292600" y="3925888"/>
          <p14:tracePt t="34016" x="4275138" y="3935413"/>
          <p14:tracePt t="34023" x="4257675" y="3935413"/>
          <p14:tracePt t="34030" x="4240213" y="3943350"/>
          <p14:tracePt t="34035" x="4222750" y="3943350"/>
          <p14:tracePt t="34042" x="4205288" y="3943350"/>
          <p14:tracePt t="34049" x="4187825" y="3943350"/>
          <p14:tracePt t="34057" x="4170363" y="3952875"/>
          <p14:tracePt t="34061" x="4144963" y="3952875"/>
          <p14:tracePt t="34069" x="4127500" y="3960813"/>
          <p14:tracePt t="34075" x="4110038" y="3960813"/>
          <p14:tracePt t="34082" x="4092575" y="3960813"/>
          <p14:tracePt t="34088" x="4075113" y="3960813"/>
          <p14:tracePt t="34095" x="4057650" y="3960813"/>
          <p14:tracePt t="34102" x="4040188" y="3960813"/>
          <p14:tracePt t="34108" x="4022725" y="3960813"/>
          <p14:tracePt t="34116" x="4013200" y="3960813"/>
          <p14:tracePt t="34121" x="3995738" y="3960813"/>
          <p14:tracePt t="34128" x="3978275" y="3960813"/>
          <p14:tracePt t="34134" x="3970338" y="3960813"/>
          <p14:tracePt t="34140" x="3960813" y="3960813"/>
          <p14:tracePt t="34148" x="3943350" y="3970338"/>
          <p14:tracePt t="34155" x="3935413" y="3970338"/>
          <p14:tracePt t="34162" x="3925888" y="3978275"/>
          <p14:tracePt t="34167" x="3908425" y="3978275"/>
          <p14:tracePt t="34174" x="3900488" y="3978275"/>
          <p14:tracePt t="34181" x="3900488" y="3987800"/>
          <p14:tracePt t="34187" x="3890963" y="3987800"/>
          <p14:tracePt t="34193" x="3883025" y="3987800"/>
          <p14:tracePt t="34207" x="3883025" y="3995738"/>
          <p14:tracePt t="34214" x="3873500" y="3995738"/>
          <p14:tracePt t="34221" x="3865563" y="3995738"/>
          <p14:tracePt t="34234" x="3856038" y="3995738"/>
          <p14:tracePt t="34260" x="3848100" y="4005263"/>
          <p14:tracePt t="34280" x="3838575" y="4005263"/>
          <p14:tracePt t="34354" x="3838575" y="3995738"/>
          <p14:tracePt t="34362" x="3848100" y="3987800"/>
          <p14:tracePt t="34369" x="3865563" y="3978275"/>
          <p14:tracePt t="34374" x="3865563" y="3960813"/>
          <p14:tracePt t="34379" x="3883025" y="3952875"/>
          <p14:tracePt t="34385" x="3908425" y="3925888"/>
          <p14:tracePt t="34391" x="3925888" y="3900488"/>
          <p14:tracePt t="34398" x="3960813" y="3883025"/>
          <p14:tracePt t="34406" x="3978275" y="3865563"/>
          <p14:tracePt t="34412" x="4013200" y="3838575"/>
          <p14:tracePt t="34417" x="4048125" y="3813175"/>
          <p14:tracePt t="34424" x="4100513" y="3803650"/>
          <p14:tracePt t="34431" x="4135438" y="3786188"/>
          <p14:tracePt t="34438" x="4170363" y="3768725"/>
          <p14:tracePt t="34444" x="4205288" y="3760788"/>
          <p14:tracePt t="34454" x="4232275" y="3760788"/>
          <p14:tracePt t="34460" x="4267200" y="3751263"/>
          <p14:tracePt t="34464" x="4302125" y="3743325"/>
          <p14:tracePt t="34476" x="4344988" y="3743325"/>
          <p14:tracePt t="34480" x="4379913" y="3743325"/>
          <p14:tracePt t="34485" x="4441825" y="3751263"/>
          <p14:tracePt t="34491" x="4484688" y="3751263"/>
          <p14:tracePt t="34496" x="4537075" y="3760788"/>
          <p14:tracePt t="34505" x="4579938" y="3768725"/>
          <p14:tracePt t="34510" x="4632325" y="3786188"/>
          <p14:tracePt t="34517" x="4667250" y="3795713"/>
          <p14:tracePt t="34523" x="4702175" y="3813175"/>
          <p14:tracePt t="34530" x="4729163" y="3830638"/>
          <p14:tracePt t="34537" x="4746625" y="3838575"/>
          <p14:tracePt t="34543" x="4781550" y="3848100"/>
          <p14:tracePt t="34550" x="4799013" y="3856038"/>
          <p14:tracePt t="34555" x="4816475" y="3873500"/>
          <p14:tracePt t="34563" x="4824413" y="3873500"/>
          <p14:tracePt t="34570" x="4833938" y="3883025"/>
          <p14:tracePt t="34576" x="4841875" y="3883025"/>
          <p14:tracePt t="34583" x="4851400" y="3890963"/>
          <p14:tracePt t="34589" x="4859338" y="3900488"/>
          <p14:tracePt t="34595" x="4868863" y="3900488"/>
          <p14:tracePt t="34614" x="4876800" y="3900488"/>
          <p14:tracePt t="34621" x="4876800" y="3908425"/>
          <p14:tracePt t="34627" x="4886325" y="3908425"/>
          <p14:tracePt t="34634" x="4886325" y="3917950"/>
          <p14:tracePt t="34641" x="4894263" y="3917950"/>
          <p14:tracePt t="34647" x="4894263" y="3925888"/>
          <p14:tracePt t="34688" x="4894263" y="3935413"/>
          <p14:tracePt t="34701" x="4903788" y="3935413"/>
          <p14:tracePt t="34714" x="4911725" y="3935413"/>
          <p14:tracePt t="34741" x="4921250" y="3935413"/>
          <p14:tracePt t="34754" x="4929188" y="3935413"/>
          <p14:tracePt t="34774" x="4929188" y="3943350"/>
          <p14:tracePt t="34786" x="4938713" y="3943350"/>
          <p14:tracePt t="34813" x="4946650" y="3943350"/>
          <p14:tracePt t="34827" x="4956175" y="3943350"/>
          <p14:tracePt t="34839" x="4964113" y="3943350"/>
          <p14:tracePt t="34853" x="4981575" y="3943350"/>
          <p14:tracePt t="34867" x="4999038" y="3943350"/>
          <p14:tracePt t="34872" x="5008563" y="3943350"/>
          <p14:tracePt t="34887" x="5016500" y="3943350"/>
          <p14:tracePt t="34892" x="5026025" y="3943350"/>
          <p14:tracePt t="34899" x="5033963" y="3943350"/>
          <p14:tracePt t="34912" x="5051425" y="3943350"/>
          <p14:tracePt t="34919" x="5060950" y="3935413"/>
          <p14:tracePt t="34931" x="5068888" y="3935413"/>
          <p14:tracePt t="34954" x="5078413" y="3935413"/>
          <p14:tracePt t="34958" x="5086350" y="3935413"/>
          <p14:tracePt t="34965" x="5095875" y="3935413"/>
          <p14:tracePt t="34972" x="5103813" y="3935413"/>
          <p14:tracePt t="34991" x="5113338" y="3935413"/>
          <p14:tracePt t="35000" x="5121275" y="3935413"/>
          <p14:tracePt t="35013" x="5130800" y="3935413"/>
          <p14:tracePt t="35022" x="5148263" y="3935413"/>
          <p14:tracePt t="35030" x="5156200" y="3935413"/>
          <p14:tracePt t="35038" x="5165725" y="3935413"/>
          <p14:tracePt t="35044" x="5173663" y="3935413"/>
          <p14:tracePt t="35050" x="5183188" y="3935413"/>
          <p14:tracePt t="35056" x="5200650" y="3935413"/>
          <p14:tracePt t="35063" x="5208588" y="3935413"/>
          <p14:tracePt t="35071" x="5218113" y="3935413"/>
          <p14:tracePt t="35076" x="5235575" y="3935413"/>
          <p14:tracePt t="35083" x="5243513" y="3935413"/>
          <p14:tracePt t="35090" x="5253038" y="3935413"/>
          <p14:tracePt t="35104" x="5260975" y="3935413"/>
          <p14:tracePt t="35109" x="5270500" y="3935413"/>
          <p14:tracePt t="35115" x="5287963" y="3935413"/>
          <p14:tracePt t="35137" x="5295900" y="3935413"/>
          <p14:tracePt t="35143" x="5305425" y="3935413"/>
          <p14:tracePt t="35163" x="5313363" y="3943350"/>
          <p14:tracePt t="35176" x="5322888" y="3943350"/>
          <p14:tracePt t="35215" x="5322888" y="3952875"/>
          <p14:tracePt t="35234" x="5322888" y="3960813"/>
          <p14:tracePt t="35262" x="5322888" y="3970338"/>
          <p14:tracePt t="35274" x="5313363" y="3970338"/>
          <p14:tracePt t="35281" x="5313363" y="3978275"/>
          <p14:tracePt t="35288" x="5305425" y="3978275"/>
          <p14:tracePt t="35295" x="5295900" y="3987800"/>
          <p14:tracePt t="35309" x="5287963" y="3987800"/>
          <p14:tracePt t="35315" x="5270500" y="3987800"/>
          <p14:tracePt t="35328" x="5260975" y="3987800"/>
          <p14:tracePt t="35335" x="5253038" y="3995738"/>
          <p14:tracePt t="35341" x="5243513" y="3995738"/>
          <p14:tracePt t="35348" x="5226050" y="3995738"/>
          <p14:tracePt t="35357" x="5208588" y="3995738"/>
          <p14:tracePt t="35360" x="5191125" y="3995738"/>
          <p14:tracePt t="35367" x="5183188" y="3995738"/>
          <p14:tracePt t="35376" x="5165725" y="3995738"/>
          <p14:tracePt t="35380" x="5148263" y="3995738"/>
          <p14:tracePt t="35387" x="5121275" y="3995738"/>
          <p14:tracePt t="35392" x="5103813" y="3995738"/>
          <p14:tracePt t="35400" x="5086350" y="3995738"/>
          <p14:tracePt t="35406" x="5051425" y="3995738"/>
          <p14:tracePt t="35413" x="5043488" y="3995738"/>
          <p14:tracePt t="35420" x="5026025" y="3995738"/>
          <p14:tracePt t="35426" x="5016500" y="3995738"/>
          <p14:tracePt t="35433" x="4991100" y="3995738"/>
          <p14:tracePt t="35438" x="4973638" y="3995738"/>
          <p14:tracePt t="35445" x="4956175" y="3995738"/>
          <p14:tracePt t="35452" x="4938713" y="3995738"/>
          <p14:tracePt t="35458" x="4921250" y="3995738"/>
          <p14:tracePt t="35467" x="4911725" y="3995738"/>
          <p14:tracePt t="35475" x="4894263" y="3995738"/>
          <p14:tracePt t="35490" x="4876800" y="3995738"/>
          <p14:tracePt t="35494" x="4859338" y="3995738"/>
          <p14:tracePt t="35504" x="4851400" y="3995738"/>
          <p14:tracePt t="35512" x="4841875" y="3995738"/>
          <p14:tracePt t="35518" x="4833938" y="4005263"/>
          <p14:tracePt t="35525" x="4824413" y="4005263"/>
          <p14:tracePt t="35531" x="4806950" y="4005263"/>
          <p14:tracePt t="35538" x="4789488" y="4005263"/>
          <p14:tracePt t="35549" x="4772025" y="4005263"/>
          <p14:tracePt t="35553" x="4746625" y="4005263"/>
          <p14:tracePt t="35559" x="4737100" y="4013200"/>
          <p14:tracePt t="35567" x="4711700" y="4013200"/>
          <p14:tracePt t="35573" x="4694238" y="4013200"/>
          <p14:tracePt t="35577" x="4684713" y="4013200"/>
          <p14:tracePt t="35584" x="4667250" y="4013200"/>
          <p14:tracePt t="35590" x="4649788" y="4013200"/>
          <p14:tracePt t="35597" x="4624388" y="4013200"/>
          <p14:tracePt t="35604" x="4606925" y="4013200"/>
          <p14:tracePt t="35610" x="4589463" y="4013200"/>
          <p14:tracePt t="35617" x="4572000" y="4013200"/>
          <p14:tracePt t="35623" x="4546600" y="4013200"/>
          <p14:tracePt t="35638" x="4519613" y="4013200"/>
          <p14:tracePt t="35643" x="4511675" y="4013200"/>
          <p14:tracePt t="35650" x="4484688" y="4013200"/>
          <p14:tracePt t="35656" x="4459288" y="4013200"/>
          <p14:tracePt t="35670" x="4432300" y="4013200"/>
          <p14:tracePt t="35684" x="4406900" y="4013200"/>
          <p14:tracePt t="35689" x="4397375" y="4013200"/>
          <p14:tracePt t="35695" x="4371975" y="4005263"/>
          <p14:tracePt t="35702" x="4344988" y="4005263"/>
          <p14:tracePt t="35708" x="4337050" y="4005263"/>
          <p14:tracePt t="35714" x="4319588" y="3995738"/>
          <p14:tracePt t="35721" x="4302125" y="3995738"/>
          <p14:tracePt t="35729" x="4292600" y="3995738"/>
          <p14:tracePt t="35737" x="4267200" y="3987800"/>
          <p14:tracePt t="35742" x="4249738" y="3987800"/>
          <p14:tracePt t="35753" x="4232275" y="3987800"/>
          <p14:tracePt t="35754" x="4222750" y="3987800"/>
          <p14:tracePt t="35761" x="4205288" y="3987800"/>
          <p14:tracePt t="35767" x="4187825" y="3987800"/>
          <p14:tracePt t="35774" x="4179888" y="3987800"/>
          <p14:tracePt t="35780" x="4170363" y="3987800"/>
          <p14:tracePt t="35792" x="4162425" y="3987800"/>
          <p14:tracePt t="35797" x="4152900" y="3987800"/>
          <p14:tracePt t="35817" x="4135438" y="3987800"/>
          <p14:tracePt t="35823" x="4127500" y="3987800"/>
          <p14:tracePt t="35848" x="4117975" y="3987800"/>
          <p14:tracePt t="35882" x="4110038" y="3987800"/>
          <p14:tracePt t="35897" x="4100513" y="3987800"/>
          <p14:tracePt t="35921" x="4092575" y="3987800"/>
          <p14:tracePt t="35940" x="4092575" y="3995738"/>
          <p14:tracePt t="35974" x="4092575" y="4005263"/>
          <p14:tracePt t="35988" x="4092575" y="4013200"/>
          <p14:tracePt t="36021" x="4092575" y="4022725"/>
          <p14:tracePt t="36100" x="4083050" y="4022725"/>
          <p14:tracePt t="36111" x="4083050" y="4030663"/>
          <p14:tracePt t="36324" x="4083050" y="4040188"/>
          <p14:tracePt t="36337" x="4083050" y="4030663"/>
          <p14:tracePt t="39727" x="4065588" y="4040188"/>
          <p14:tracePt t="39736" x="4040188" y="4057650"/>
          <p14:tracePt t="39739" x="4013200" y="4075113"/>
          <p14:tracePt t="39744" x="3978275" y="4110038"/>
          <p14:tracePt t="39751" x="3935413" y="4152900"/>
          <p14:tracePt t="39757" x="3890963" y="4170363"/>
          <p14:tracePt t="39765" x="3838575" y="4222750"/>
          <p14:tracePt t="39771" x="3768725" y="4257675"/>
          <p14:tracePt t="39777" x="3716338" y="4292600"/>
          <p14:tracePt t="39784" x="3656013" y="4337050"/>
          <p14:tracePt t="39790" x="3594100" y="4354513"/>
          <p14:tracePt t="39797" x="3498850" y="4397375"/>
          <p14:tracePt t="39805" x="3421063" y="4432300"/>
          <p14:tracePt t="39810" x="3341688" y="4467225"/>
          <p14:tracePt t="39818" x="3263900" y="4494213"/>
          <p14:tracePt t="39823" x="3184525" y="4519613"/>
          <p14:tracePt t="39830" x="3114675" y="4546600"/>
          <p14:tracePt t="39837" x="3036888" y="4579938"/>
          <p14:tracePt t="39843" x="2957513" y="4589463"/>
          <p14:tracePt t="39850" x="2870200" y="4597400"/>
          <p14:tracePt t="39856" x="2809875" y="4606925"/>
          <p14:tracePt t="39864" x="2730500" y="4632325"/>
          <p14:tracePt t="39869" x="2670175" y="4649788"/>
          <p14:tracePt t="39877" x="2608263" y="4649788"/>
          <p14:tracePt t="39883" x="2565400" y="4659313"/>
          <p14:tracePt t="39890" x="2520950" y="4659313"/>
          <p14:tracePt t="39897" x="2486025" y="4659313"/>
          <p14:tracePt t="39902" x="2443163" y="4667250"/>
          <p14:tracePt t="39911" x="2398713" y="4667250"/>
          <p14:tracePt t="39920" x="2338388" y="4667250"/>
          <p14:tracePt t="39924" x="2278063" y="4667250"/>
          <p14:tracePt t="39931" x="2216150" y="4667250"/>
          <p14:tracePt t="39935" x="2173288" y="4659313"/>
          <p14:tracePt t="39942" x="2111375" y="4649788"/>
          <p14:tracePt t="39949" x="2058988" y="4614863"/>
          <p14:tracePt t="39956" x="1998663" y="4597400"/>
          <p14:tracePt t="39962" x="1954213" y="4572000"/>
          <p14:tracePt t="39968" x="1911350" y="4554538"/>
          <p14:tracePt t="39975" x="1858963" y="4511675"/>
          <p14:tracePt t="39983" x="1806575" y="4484688"/>
          <p14:tracePt t="39988" x="1762125" y="4449763"/>
          <p14:tracePt t="39995" x="1709738" y="4406900"/>
          <p14:tracePt t="40001" x="1657350" y="4362450"/>
          <p14:tracePt t="40007" x="1604963" y="4327525"/>
          <p14:tracePt t="40014" x="1570038" y="4284663"/>
          <p14:tracePt t="40020" x="1517650" y="4257675"/>
          <p14:tracePt t="40027" x="1482725" y="4205288"/>
          <p14:tracePt t="40034" x="1430338" y="4152900"/>
          <p14:tracePt t="40041" x="1404938" y="4100513"/>
          <p14:tracePt t="40048" x="1370013" y="4048125"/>
          <p14:tracePt t="40055" x="1335088" y="4005263"/>
          <p14:tracePt t="40060" x="1317625" y="3960813"/>
          <p14:tracePt t="40068" x="1282700" y="3890963"/>
          <p14:tracePt t="40073" x="1247775" y="3813175"/>
          <p14:tracePt t="40081" x="1212850" y="3733800"/>
          <p14:tracePt t="40086" x="1177925" y="3646488"/>
          <p14:tracePt t="40094" x="1160463" y="3568700"/>
          <p14:tracePt t="40101" x="1135063" y="3506788"/>
          <p14:tracePt t="40107" x="1125538" y="3429000"/>
          <p14:tracePt t="40114" x="1117600" y="3359150"/>
          <p14:tracePt t="40120" x="1108075" y="3281363"/>
          <p14:tracePt t="40127" x="1108075" y="3219450"/>
          <p14:tracePt t="40136" x="1108075" y="3132138"/>
          <p14:tracePt t="40141" x="1108075" y="3079750"/>
          <p14:tracePt t="40148" x="1108075" y="2984500"/>
          <p14:tracePt t="40153" x="1117600" y="2914650"/>
          <p14:tracePt t="40160" x="1143000" y="2835275"/>
          <p14:tracePt t="40167" x="1160463" y="2747963"/>
          <p14:tracePt t="40173" x="1185863" y="2670175"/>
          <p14:tracePt t="40181" x="1220788" y="2590800"/>
          <p14:tracePt t="40186" x="1247775" y="2513013"/>
          <p14:tracePt t="40192" x="1300163" y="2433638"/>
          <p14:tracePt t="40198" x="1343025" y="2355850"/>
          <p14:tracePt t="40205" x="1387475" y="2286000"/>
          <p14:tracePt t="40212" x="1439863" y="2225675"/>
          <p14:tracePt t="40218" x="1509713" y="2163763"/>
          <p14:tracePt t="40226" x="1562100" y="2103438"/>
          <p14:tracePt t="40233" x="1614488" y="2058988"/>
          <p14:tracePt t="40238" x="1657350" y="2006600"/>
          <p14:tracePt t="40245" x="1709738" y="1963738"/>
          <p14:tracePt t="40251" x="1789113" y="1919288"/>
          <p14:tracePt t="40258" x="1849438" y="1884363"/>
          <p14:tracePt t="40266" x="1936750" y="1841500"/>
          <p14:tracePt t="40272" x="2033588" y="1814513"/>
          <p14:tracePt t="40278" x="2111375" y="1779588"/>
          <p14:tracePt t="40287" x="2208213" y="1762125"/>
          <p14:tracePt t="40293" x="2293938" y="1736725"/>
          <p14:tracePt t="40307" x="2555875" y="1719263"/>
          <p14:tracePt t="40310" x="2687638" y="1701800"/>
          <p14:tracePt t="40318" x="2809875" y="1701800"/>
          <p14:tracePt t="40324" x="2922588" y="1701800"/>
          <p14:tracePt t="40333" x="3036888" y="1709738"/>
          <p14:tracePt t="40336" x="3211513" y="1709738"/>
          <p14:tracePt t="40344" x="3351213" y="1744663"/>
          <p14:tracePt t="40351" x="3498850" y="1779588"/>
          <p14:tracePt t="40358" x="3611563" y="1806575"/>
          <p14:tracePt t="40365" x="3733800" y="1841500"/>
          <p14:tracePt t="40370" x="3856038" y="1884363"/>
          <p14:tracePt t="40377" x="3960813" y="1936750"/>
          <p14:tracePt t="40383" x="4075113" y="1971675"/>
          <p14:tracePt t="40390" x="4197350" y="2016125"/>
          <p14:tracePt t="40398" x="4302125" y="2068513"/>
          <p14:tracePt t="40402" x="4397375" y="2120900"/>
          <p14:tracePt t="40410" x="4467225" y="2181225"/>
          <p14:tracePt t="40417" x="4537075" y="2251075"/>
          <p14:tracePt t="40423" x="4614863" y="2328863"/>
          <p14:tracePt t="40430" x="4694238" y="2408238"/>
          <p14:tracePt t="40436" x="4781550" y="2495550"/>
          <p14:tracePt t="40443" x="4851400" y="2573338"/>
          <p14:tracePt t="40451" x="4903788" y="2670175"/>
          <p14:tracePt t="40456" x="4973638" y="2740025"/>
          <p14:tracePt t="40463" x="5016500" y="2827338"/>
          <p14:tracePt t="40468" x="5068888" y="2922588"/>
          <p14:tracePt t="40475" x="5103813" y="3027363"/>
          <p14:tracePt t="40485" x="5138738" y="3132138"/>
          <p14:tracePt t="40492" x="5165725" y="3236913"/>
          <p14:tracePt t="40498" x="5173663" y="3324225"/>
          <p14:tracePt t="40507" x="5191125" y="3429000"/>
          <p14:tracePt t="40508" x="5218113" y="3533775"/>
          <p14:tracePt t="40516" x="5218113" y="3646488"/>
          <p14:tracePt t="40521" x="5218113" y="3751263"/>
          <p14:tracePt t="40528" x="5218113" y="3838575"/>
          <p14:tracePt t="40535" x="5183188" y="3935413"/>
          <p14:tracePt t="40542" x="5173663" y="3995738"/>
          <p14:tracePt t="40549" x="5138738" y="4075113"/>
          <p14:tracePt t="40555" x="5095875" y="4127500"/>
          <p14:tracePt t="40562" x="5043488" y="4187825"/>
          <p14:tracePt t="40568" x="4973638" y="4284663"/>
          <p14:tracePt t="40574" x="4886325" y="4354513"/>
          <p14:tracePt t="40584" x="4806950" y="4432300"/>
          <p14:tracePt t="40587" x="4711700" y="4494213"/>
          <p14:tracePt t="40595" x="4589463" y="4546600"/>
          <p14:tracePt t="40600" x="4467225" y="4606925"/>
          <p14:tracePt t="40608" x="4371975" y="4624388"/>
          <p14:tracePt t="40615" x="4232275" y="4659313"/>
          <p14:tracePt t="40621" x="4075113" y="4684713"/>
          <p14:tracePt t="40627" x="3865563" y="4684713"/>
          <p14:tracePt t="40634" x="3673475" y="4684713"/>
          <p14:tracePt t="40641" x="3506788" y="4659313"/>
          <p14:tracePt t="40647" x="3219450" y="4606925"/>
          <p14:tracePt t="40654" x="2974975" y="4529138"/>
          <p14:tracePt t="40661" x="2765425" y="4449763"/>
          <p14:tracePt t="40666" x="2565400" y="4362450"/>
          <p14:tracePt t="40674" x="2425700" y="4284663"/>
          <p14:tracePt t="40681" x="2268538" y="4214813"/>
          <p14:tracePt t="40686" x="2120900" y="4117975"/>
          <p14:tracePt t="40693" x="1971675" y="4030663"/>
          <p14:tracePt t="40699" x="1858963" y="3925888"/>
          <p14:tracePt t="40705" x="1754188" y="3830638"/>
          <p14:tracePt t="40712" x="1666875" y="3725863"/>
          <p14:tracePt t="40718" x="1579563" y="3611563"/>
          <p14:tracePt t="40725" x="1527175" y="3524250"/>
          <p14:tracePt t="40732" x="1465263" y="3403600"/>
          <p14:tracePt t="40748" x="1404938" y="3159125"/>
          <p14:tracePt t="40751" x="1377950" y="3027363"/>
          <p14:tracePt t="40758" x="1377950" y="2897188"/>
          <p14:tracePt t="40766" x="1377950" y="2757488"/>
          <p14:tracePt t="40772" x="1395413" y="2625725"/>
          <p14:tracePt t="40779" x="1422400" y="2503488"/>
          <p14:tracePt t="40785" x="1457325" y="2390775"/>
          <p14:tracePt t="40792" x="1517650" y="2268538"/>
          <p14:tracePt t="40803" x="1587500" y="2155825"/>
          <p14:tracePt t="40807" x="1674813" y="2033588"/>
          <p14:tracePt t="40815" x="1806575" y="1901825"/>
          <p14:tracePt t="40821" x="1911350" y="1806575"/>
          <p14:tracePt t="40824" x="2024063" y="1692275"/>
          <p14:tracePt t="40832" x="2190750" y="1587500"/>
          <p14:tracePt t="40838" x="2398713" y="1439863"/>
          <p14:tracePt t="40844" x="2573338" y="1335088"/>
          <p14:tracePt t="40850" x="2757488" y="1265238"/>
          <p14:tracePt t="40857" x="2957513" y="1177925"/>
          <p14:tracePt t="40866" x="3167063" y="1117600"/>
          <p14:tracePt t="40871" x="3333750" y="1090613"/>
          <p14:tracePt t="40878" x="3471863" y="1065213"/>
          <p14:tracePt t="40884" x="3621088" y="1065213"/>
          <p14:tracePt t="40891" x="3751263" y="1073150"/>
          <p14:tracePt t="40897" x="3917950" y="1100138"/>
          <p14:tracePt t="40903" x="4048125" y="1143000"/>
          <p14:tracePt t="40910" x="4170363" y="1220788"/>
          <p14:tracePt t="40917" x="4292600" y="1290638"/>
          <p14:tracePt t="40924" x="4379913" y="1395413"/>
          <p14:tracePt t="40932" x="4476750" y="1492250"/>
          <p14:tracePt t="40936" x="4554538" y="1587500"/>
          <p14:tracePt t="40943" x="4641850" y="1684338"/>
          <p14:tracePt t="40950" x="4719638" y="1779588"/>
          <p14:tracePt t="40957" x="4781550" y="1876425"/>
          <p14:tracePt t="40965" x="4841875" y="1971675"/>
          <p14:tracePt t="40969" x="4886325" y="2076450"/>
          <p14:tracePt t="40977" x="4921250" y="2138363"/>
          <p14:tracePt t="40983" x="4946650" y="2233613"/>
          <p14:tracePt t="40988" x="4964113" y="2320925"/>
          <p14:tracePt t="40995" x="4991100" y="2408238"/>
          <p14:tracePt t="41002" x="4999038" y="2513013"/>
          <p14:tracePt t="41009" x="4999038" y="2625725"/>
          <p14:tracePt t="41017" x="4999038" y="2730500"/>
          <p14:tracePt t="41023" x="4999038" y="2835275"/>
          <p14:tracePt t="41028" x="4999038" y="2932113"/>
          <p14:tracePt t="41035" x="4981575" y="3054350"/>
          <p14:tracePt t="41042" x="4946650" y="3176588"/>
          <p14:tracePt t="41050" x="4911725" y="3289300"/>
          <p14:tracePt t="41055" x="4886325" y="3411538"/>
          <p14:tracePt t="41062" x="4833938" y="3533775"/>
          <p14:tracePt t="41068" x="4781550" y="3638550"/>
          <p14:tracePt t="41075" x="4737100" y="3760788"/>
          <p14:tracePt t="41081" x="4684713" y="3865563"/>
          <p14:tracePt t="41088" x="4624388" y="3970338"/>
          <p14:tracePt t="41097" x="4579938" y="4065588"/>
          <p14:tracePt t="41106" x="4537075" y="4152900"/>
          <p14:tracePt t="41108" x="4467225" y="4240213"/>
          <p14:tracePt t="41114" x="4406900" y="4302125"/>
          <p14:tracePt t="41121" x="4344988" y="4371975"/>
          <p14:tracePt t="41127" x="4275138" y="4414838"/>
          <p14:tracePt t="41134" x="4214813" y="4459288"/>
          <p14:tracePt t="41141" x="4162425" y="4476750"/>
          <p14:tracePt t="41149" x="4127500" y="4511675"/>
          <p14:tracePt t="41153" x="4075113" y="4537075"/>
          <p14:tracePt t="41160" x="4040188" y="4546600"/>
          <p14:tracePt t="41167" x="3987800" y="4554538"/>
          <p14:tracePt t="41173" x="3960813" y="4564063"/>
          <p14:tracePt t="41183" x="3935413" y="4572000"/>
          <p14:tracePt t="41186" x="3900488" y="4572000"/>
          <p14:tracePt t="41193" x="3865563" y="4572000"/>
          <p14:tracePt t="41200" x="3838575" y="4572000"/>
          <p14:tracePt t="41206" x="3795713" y="4572000"/>
          <p14:tracePt t="41216" x="3760788" y="4572000"/>
          <p14:tracePt t="41219" x="3698875" y="4572000"/>
          <p14:tracePt t="41226" x="3673475" y="4564063"/>
          <p14:tracePt t="41233" x="3646488" y="4564063"/>
          <p14:tracePt t="41240" x="3611563" y="4554538"/>
          <p14:tracePt t="41248" x="3576638" y="4554538"/>
          <p14:tracePt t="41253" x="3551238" y="4554538"/>
          <p14:tracePt t="41260" x="3533775" y="4546600"/>
          <p14:tracePt t="41267" x="3516313" y="4546600"/>
          <p14:tracePt t="41273" x="3498850" y="4546600"/>
          <p14:tracePt t="41279" x="3489325" y="4546600"/>
          <p14:tracePt t="41285" x="3481388" y="4546600"/>
          <p14:tracePt t="41293" x="3463925" y="4537075"/>
          <p14:tracePt t="41306" x="3454400" y="4537075"/>
          <p14:tracePt t="41318" x="3446463" y="4537075"/>
          <p14:tracePt t="41346" x="3436938" y="4537075"/>
          <p14:tracePt t="41358" x="3429000" y="4537075"/>
          <p14:tracePt t="41372" x="3421063" y="4537075"/>
          <p14:tracePt t="41384" x="3421063" y="4546600"/>
          <p14:tracePt t="41399" x="3421063" y="4554538"/>
          <p14:tracePt t="41411" x="3411538" y="4564063"/>
          <p14:tracePt t="41417" x="3411538" y="4572000"/>
          <p14:tracePt t="41424" x="3411538" y="4579938"/>
          <p14:tracePt t="41451" x="3411538" y="4589463"/>
          <p14:tracePt t="41458" x="3411538" y="4606925"/>
          <p14:tracePt t="41497" x="3411538" y="4614863"/>
          <p14:tracePt t="41517" x="3411538" y="4624388"/>
          <p14:tracePt t="41551" x="3411538" y="4632325"/>
          <p14:tracePt t="41564" x="3411538" y="4641850"/>
          <p14:tracePt t="41603" x="3411538" y="4649788"/>
          <p14:tracePt t="41624" x="3411538" y="4659313"/>
          <p14:tracePt t="41632" x="3411538" y="4667250"/>
          <p14:tracePt t="42383" x="3411538" y="4676775"/>
          <p14:tracePt t="42389" x="3411538" y="4684713"/>
          <p14:tracePt t="42402" x="3411538" y="4694238"/>
          <p14:tracePt t="42414" x="3411538" y="4702175"/>
          <p14:tracePt t="42420" x="3411538" y="4711700"/>
          <p14:tracePt t="42432" x="3411538" y="4719638"/>
          <p14:tracePt t="42439" x="3411538" y="4729163"/>
          <p14:tracePt t="42452" x="3411538" y="4737100"/>
          <p14:tracePt t="42459" x="3411538" y="4746625"/>
          <p14:tracePt t="42465" x="3411538" y="4754563"/>
          <p14:tracePt t="42477" x="3411538" y="4764088"/>
          <p14:tracePt t="42492" x="3411538" y="4772025"/>
          <p14:tracePt t="42504" x="3411538" y="4781550"/>
          <p14:tracePt t="42511" x="3411538" y="4789488"/>
          <p14:tracePt t="42524" x="3411538" y="4799013"/>
          <p14:tracePt t="42538" x="3411538" y="4806950"/>
          <p14:tracePt t="42544" x="3411538" y="4816475"/>
          <p14:tracePt t="42557" x="3411538" y="4824413"/>
          <p14:tracePt t="42570" x="3411538" y="4833938"/>
          <p14:tracePt t="42593" x="3411538" y="4841875"/>
          <p14:tracePt t="42619" x="3411538" y="4851400"/>
          <p14:tracePt t="42633" x="3411538" y="4859338"/>
          <p14:tracePt t="42646" x="3421063" y="4859338"/>
          <p14:tracePt t="42657" x="3429000" y="4859338"/>
          <p14:tracePt t="43660" x="3394075" y="4921250"/>
          <p14:tracePt t="43667" x="3333750" y="5060950"/>
          <p14:tracePt t="43672" x="3228975" y="5260975"/>
          <p14:tracePt t="43677" x="3114675" y="5487988"/>
          <p14:tracePt t="43683" x="3027363" y="5680075"/>
          <p14:tracePt t="43689" x="2905125" y="5862638"/>
          <p14:tracePt t="43696" x="2800350" y="6064250"/>
          <p14:tracePt t="43703" x="2695575" y="6229350"/>
          <p14:tracePt t="43710" x="2617788" y="6351588"/>
          <p14:tracePt t="43716" x="2538413" y="6465888"/>
          <p14:tracePt t="43724" x="2486025" y="6543675"/>
          <p14:tracePt t="43730" x="2425700" y="6623050"/>
          <p14:tracePt t="43735" x="2381250" y="6692900"/>
          <p14:tracePt t="44128" x="2355850" y="6745288"/>
          <p14:tracePt t="44134" x="2311400" y="6770688"/>
          <p14:tracePt t="44139" x="2278063" y="6797675"/>
          <p14:tracePt t="44146" x="2225675" y="6840538"/>
          <p14:tracePt t="44218" x="2085975" y="6780213"/>
          <p14:tracePt t="44223" x="2120900" y="6727825"/>
          <p14:tracePt t="44230" x="2163763" y="6665913"/>
          <p14:tracePt t="44239" x="2251075" y="6553200"/>
          <p14:tracePt t="44246" x="2328863" y="6430963"/>
          <p14:tracePt t="44254" x="2443163" y="6264275"/>
          <p14:tracePt t="44257" x="2565400" y="6089650"/>
          <p14:tracePt t="44265" x="2678113" y="5907088"/>
          <p14:tracePt t="44270" x="2870200" y="5689600"/>
          <p14:tracePt t="44278" x="3071813" y="5392738"/>
          <p14:tracePt t="44283" x="3281363" y="5095875"/>
          <p14:tracePt t="44290" x="3463925" y="4772025"/>
          <p14:tracePt t="44297" x="3638550" y="4511675"/>
          <p14:tracePt t="44308" x="3786188" y="4197350"/>
          <p14:tracePt t="44312" x="3900488" y="3995738"/>
          <p14:tracePt t="44315" x="3987800" y="3803650"/>
          <p14:tracePt t="44323" x="4065588" y="3638550"/>
          <p14:tracePt t="44330" x="4127500" y="3498850"/>
          <p14:tracePt t="44335" x="4205288" y="3394075"/>
          <p14:tracePt t="44342" x="4240213" y="3289300"/>
          <p14:tracePt t="44349" x="4267200" y="3219450"/>
          <p14:tracePt t="44355" x="4302125" y="3141663"/>
          <p14:tracePt t="44362" x="4327525" y="3079750"/>
          <p14:tracePt t="44368" x="4354513" y="3027363"/>
          <p14:tracePt t="44374" x="4389438" y="2984500"/>
          <p14:tracePt t="44381" x="4424363" y="2905125"/>
          <p14:tracePt t="44388" x="4441825" y="2809875"/>
          <p14:tracePt t="44395" x="4494213" y="2687638"/>
          <p14:tracePt t="44401" x="4546600" y="2495550"/>
          <p14:tracePt t="44408" x="4606925" y="2233613"/>
          <p14:tracePt t="44414" x="4676775" y="1946275"/>
          <p14:tracePt t="44422" x="4799013" y="1552575"/>
          <p14:tracePt t="44430" x="4911725" y="1168400"/>
          <p14:tracePt t="44434" x="5026025" y="838200"/>
          <p14:tracePt t="44441" x="5121275" y="593725"/>
          <p14:tracePt t="44447" x="5183188" y="384175"/>
          <p14:tracePt t="44455" x="5243513" y="252413"/>
          <p14:tracePt t="44463" x="5278438" y="147638"/>
          <p14:tracePt t="44467" x="5313363" y="69850"/>
          <p14:tracePt t="44474" x="5330825" y="17463"/>
          <p14:tracePt t="44480" x="5357813" y="0"/>
        </p14:tracePtLst>
      </p14:laserTraceLst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D7FB411-3B74-4DC0-02B3-4209EC6FB9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9694" y="1138989"/>
            <a:ext cx="8645526" cy="5344437"/>
          </a:xfrm>
        </p:spPr>
        <p:txBody>
          <a:bodyPr anchor="t"/>
          <a:lstStyle/>
          <a:p>
            <a:pPr>
              <a:lnSpc>
                <a:spcPct val="150000"/>
              </a:lnSpc>
            </a:pPr>
            <a:r>
              <a:rPr lang="ko-KR" altLang="en-US" dirty="0"/>
              <a:t>공통 유의사항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 Add your code here */</a:t>
            </a:r>
            <a:r>
              <a:rPr lang="ko-KR" altLang="en-US" dirty="0"/>
              <a:t>부분만</a:t>
            </a:r>
            <a:r>
              <a:rPr lang="en-US" altLang="ko-KR" dirty="0"/>
              <a:t> </a:t>
            </a:r>
            <a:r>
              <a:rPr lang="ko-KR" altLang="en-US" dirty="0"/>
              <a:t>변경하여 구현하기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/>
              <a:t>Gate-Level</a:t>
            </a:r>
            <a:r>
              <a:rPr lang="ko-KR" altLang="en-US" dirty="0"/>
              <a:t> </a:t>
            </a:r>
            <a:r>
              <a:rPr lang="en-US" altLang="ko-KR" dirty="0"/>
              <a:t>Modeling</a:t>
            </a:r>
            <a:r>
              <a:rPr lang="ko-KR" altLang="en-US" dirty="0"/>
              <a:t>으로 구현하기 </a:t>
            </a:r>
            <a:br>
              <a:rPr lang="en-US" altLang="ko-KR" dirty="0"/>
            </a:br>
            <a:r>
              <a:rPr lang="en-US" altLang="ko-KR" dirty="0"/>
              <a:t>assign keyword</a:t>
            </a:r>
            <a:r>
              <a:rPr lang="ko-KR" altLang="en-US" dirty="0"/>
              <a:t>와 </a:t>
            </a:r>
            <a:r>
              <a:rPr lang="en-US" altLang="ko-KR" dirty="0"/>
              <a:t>bitwise operator </a:t>
            </a:r>
            <a:r>
              <a:rPr lang="ko-KR" altLang="en-US" dirty="0"/>
              <a:t>사용 가능</a:t>
            </a:r>
            <a:br>
              <a:rPr lang="en-US" altLang="ko-KR" dirty="0"/>
            </a:br>
            <a:r>
              <a:rPr lang="en-US" altLang="ko-KR" dirty="0"/>
              <a:t>&amp;&amp;, ||, ! </a:t>
            </a:r>
            <a:r>
              <a:rPr lang="ko-KR" altLang="en-US" dirty="0"/>
              <a:t>는 논리 연산자로 비트 연산자가 아님에 유의</a:t>
            </a:r>
            <a:br>
              <a:rPr lang="en-US" altLang="ko-KR" dirty="0"/>
            </a:br>
            <a:r>
              <a:rPr lang="en-US" altLang="ko-KR" dirty="0"/>
              <a:t>+, -, * </a:t>
            </a:r>
            <a:r>
              <a:rPr lang="ko-KR" altLang="en-US" dirty="0"/>
              <a:t>등 산술 연산자 사용시 </a:t>
            </a:r>
            <a:r>
              <a:rPr lang="en-US" altLang="ko-KR" dirty="0">
                <a:solidFill>
                  <a:srgbClr val="FF0000"/>
                </a:solidFill>
              </a:rPr>
              <a:t>0</a:t>
            </a:r>
            <a:r>
              <a:rPr lang="ko-KR" altLang="en-US" dirty="0">
                <a:solidFill>
                  <a:srgbClr val="FF0000"/>
                </a:solidFill>
              </a:rPr>
              <a:t>점 처리</a:t>
            </a:r>
            <a:endParaRPr lang="en-US" altLang="ko-KR" dirty="0">
              <a:solidFill>
                <a:srgbClr val="FF0000"/>
              </a:solidFill>
            </a:endParaRPr>
          </a:p>
          <a:p>
            <a:pPr lvl="1">
              <a:lnSpc>
                <a:spcPct val="150000"/>
              </a:lnSpc>
            </a:pPr>
            <a:r>
              <a:rPr lang="ko-KR" altLang="en-US" dirty="0"/>
              <a:t>모든 입출력은 </a:t>
            </a:r>
            <a:r>
              <a:rPr lang="en-US" altLang="ko-KR" dirty="0"/>
              <a:t>Little-endian </a:t>
            </a:r>
            <a:r>
              <a:rPr lang="ko-KR" altLang="en-US" dirty="0"/>
              <a:t>형식으로 표현한다</a:t>
            </a:r>
            <a:r>
              <a:rPr lang="en-US" altLang="ko-KR" dirty="0"/>
              <a:t>.</a:t>
            </a:r>
          </a:p>
          <a:p>
            <a:pPr lvl="1">
              <a:lnSpc>
                <a:spcPct val="150000"/>
              </a:lnSpc>
            </a:pPr>
            <a:endParaRPr lang="en-US" altLang="ko-KR" dirty="0">
              <a:solidFill>
                <a:srgbClr val="FF0000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6A9D503-6D3D-BEE8-20F6-EE956569F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실험에 앞서서</a:t>
            </a:r>
            <a:r>
              <a:rPr lang="en-US" altLang="ko-KR" dirty="0"/>
              <a:t>…</a:t>
            </a:r>
            <a:endParaRPr lang="en-US" dirty="0"/>
          </a:p>
        </p:txBody>
      </p:sp>
      <p:pic>
        <p:nvPicPr>
          <p:cNvPr id="6" name="오디오 5">
            <a:hlinkClick r:id="" action="ppaction://media"/>
            <a:extLst>
              <a:ext uri="{FF2B5EF4-FFF2-40B4-BE49-F238E27FC236}">
                <a16:creationId xmlns:a16="http://schemas.microsoft.com/office/drawing/2014/main" id="{1589CBD5-3FA7-F741-0B3D-CCD07EB289D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61075" t="-161075" r="-161075" b="-16107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537411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1462"/>
    </mc:Choice>
    <mc:Fallback>
      <p:transition spd="slow" advTm="714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5463" x="3386138" y="25400"/>
          <p14:tracePt t="5470" x="3351213" y="77788"/>
          <p14:tracePt t="5475" x="3298825" y="104775"/>
          <p14:tracePt t="5482" x="3271838" y="130175"/>
          <p14:tracePt t="5489" x="3246438" y="147638"/>
          <p14:tracePt t="5495" x="3211513" y="174625"/>
          <p14:tracePt t="5503" x="3184525" y="192088"/>
          <p14:tracePt t="5508" x="3159125" y="209550"/>
          <p14:tracePt t="5515" x="3124200" y="227013"/>
          <p14:tracePt t="5521" x="3106738" y="244475"/>
          <p14:tracePt t="5528" x="3079750" y="261938"/>
          <p14:tracePt t="5538" x="3054350" y="269875"/>
          <p14:tracePt t="5542" x="3019425" y="287338"/>
          <p14:tracePt t="5548" x="2984500" y="304800"/>
          <p14:tracePt t="5554" x="2957513" y="322263"/>
          <p14:tracePt t="5560" x="2922588" y="349250"/>
          <p14:tracePt t="5567" x="2905125" y="366713"/>
          <p14:tracePt t="5575" x="2879725" y="392113"/>
          <p14:tracePt t="5581" x="2862263" y="409575"/>
          <p14:tracePt t="5588" x="2852738" y="427038"/>
          <p14:tracePt t="5594" x="2844800" y="436563"/>
          <p14:tracePt t="5600" x="2827338" y="444500"/>
          <p14:tracePt t="5609" x="2817813" y="454025"/>
          <p14:tracePt t="5613" x="2809875" y="461963"/>
          <p14:tracePt t="5621" x="2800350" y="461963"/>
          <p14:tracePt t="5628" x="2800350" y="471488"/>
          <p14:tracePt t="5634" x="2792413" y="479425"/>
          <p14:tracePt t="5642" x="2792413" y="488950"/>
          <p14:tracePt t="5647" x="2782888" y="488950"/>
          <p14:tracePt t="5660" x="2774950" y="496888"/>
          <p14:tracePt t="5667" x="2765425" y="514350"/>
          <p14:tracePt t="5687" x="2757488" y="541338"/>
          <p14:tracePt t="5693" x="2747963" y="558800"/>
          <p14:tracePt t="5700" x="2740025" y="566738"/>
          <p14:tracePt t="5707" x="2740025" y="584200"/>
          <p14:tracePt t="5713" x="2730500" y="601663"/>
          <p14:tracePt t="5719" x="2730500" y="611188"/>
          <p14:tracePt t="5726" x="2722563" y="636588"/>
          <p14:tracePt t="5739" x="2713038" y="654050"/>
          <p14:tracePt t="5746" x="2713038" y="681038"/>
          <p14:tracePt t="5754" x="2713038" y="698500"/>
          <p14:tracePt t="5760" x="2705100" y="723900"/>
          <p14:tracePt t="5766" x="2705100" y="768350"/>
          <p14:tracePt t="5773" x="2705100" y="828675"/>
          <p14:tracePt t="5779" x="2705100" y="873125"/>
          <p14:tracePt t="5785" x="2705100" y="933450"/>
          <p14:tracePt t="5792" x="2705100" y="995363"/>
          <p14:tracePt t="5799" x="2705100" y="1038225"/>
          <p14:tracePt t="5805" x="2713038" y="1082675"/>
          <p14:tracePt t="5812" x="2722563" y="1117600"/>
          <p14:tracePt t="5819" x="2722563" y="1160463"/>
          <p14:tracePt t="5826" x="2722563" y="1195388"/>
          <p14:tracePt t="5833" x="2730500" y="1230313"/>
          <p14:tracePt t="5838" x="2740025" y="1290638"/>
          <p14:tracePt t="5844" x="2740025" y="1335088"/>
          <p14:tracePt t="5851" x="2757488" y="1377950"/>
          <p14:tracePt t="5858" x="2765425" y="1439863"/>
          <p14:tracePt t="5864" x="2774950" y="1492250"/>
          <p14:tracePt t="5872" x="2774950" y="1535113"/>
          <p14:tracePt t="5878" x="2782888" y="1570038"/>
          <p14:tracePt t="14677" x="2782888" y="1587500"/>
          <p14:tracePt t="14684" x="2757488" y="1604963"/>
          <p14:tracePt t="14692" x="2740025" y="1631950"/>
          <p14:tracePt t="14695" x="2705100" y="1657350"/>
          <p14:tracePt t="14700" x="2670175" y="1692275"/>
          <p14:tracePt t="14708" x="2635250" y="1727200"/>
          <p14:tracePt t="14714" x="2600325" y="1762125"/>
          <p14:tracePt t="14721" x="2565400" y="1797050"/>
          <p14:tracePt t="14728" x="2520950" y="1831975"/>
          <p14:tracePt t="14735" x="2486025" y="1866900"/>
          <p14:tracePt t="14740" x="2443163" y="1919288"/>
          <p14:tracePt t="14748" x="2408238" y="1946275"/>
          <p14:tracePt t="14754" x="2363788" y="1981200"/>
          <p14:tracePt t="14760" x="2328863" y="2024063"/>
          <p14:tracePt t="14767" x="2278063" y="2041525"/>
          <p14:tracePt t="14774" x="2243138" y="2093913"/>
          <p14:tracePt t="14780" x="2208213" y="2146300"/>
          <p14:tracePt t="14786" x="2155825" y="2190750"/>
          <p14:tracePt t="14793" x="2111375" y="2225675"/>
          <p14:tracePt t="14800" x="2076450" y="2268538"/>
          <p14:tracePt t="14806" x="2041525" y="2303463"/>
          <p14:tracePt t="14816" x="1989138" y="2346325"/>
          <p14:tracePt t="14823" x="1954213" y="2381250"/>
          <p14:tracePt t="14829" x="1936750" y="2425700"/>
          <p14:tracePt t="14836" x="1893888" y="2460625"/>
          <p14:tracePt t="14842" x="1866900" y="2486025"/>
          <p14:tracePt t="14849" x="1841500" y="2513013"/>
          <p14:tracePt t="14854" x="1824038" y="2547938"/>
          <p14:tracePt t="14859" x="1806575" y="2565400"/>
          <p14:tracePt t="14867" x="1771650" y="2600325"/>
          <p14:tracePt t="14873" x="1762125" y="2625725"/>
          <p14:tracePt t="14879" x="1744663" y="2652713"/>
          <p14:tracePt t="14886" x="1727200" y="2670175"/>
          <p14:tracePt t="14893" x="1701800" y="2695575"/>
          <p14:tracePt t="14899" x="1692275" y="2713038"/>
          <p14:tracePt t="14908" x="1684338" y="2730500"/>
          <p14:tracePt t="14913" x="1674813" y="2740025"/>
          <p14:tracePt t="14918" x="1666875" y="2740025"/>
          <p14:tracePt t="14926" x="1666875" y="2757488"/>
          <p14:tracePt t="14933" x="1657350" y="2774950"/>
          <p14:tracePt t="14945" x="1649413" y="2782888"/>
          <p14:tracePt t="14972" x="1639888" y="2792413"/>
          <p14:tracePt t="14978" x="1631950" y="2792413"/>
          <p14:tracePt t="14984" x="1631950" y="2800350"/>
          <p14:tracePt t="14991" x="1622425" y="2800350"/>
          <p14:tracePt t="15132" x="1622425" y="2792413"/>
          <p14:tracePt t="15144" x="1622425" y="2782888"/>
          <p14:tracePt t="15151" x="1639888" y="2774950"/>
          <p14:tracePt t="15157" x="1649413" y="2757488"/>
          <p14:tracePt t="15162" x="1649413" y="2747963"/>
          <p14:tracePt t="15169" x="1657350" y="2747963"/>
          <p14:tracePt t="15176" x="1657350" y="2740025"/>
          <p14:tracePt t="15184" x="1674813" y="2730500"/>
          <p14:tracePt t="15189" x="1684338" y="2713038"/>
          <p14:tracePt t="15202" x="1692275" y="2713038"/>
          <p14:tracePt t="15208" x="1709738" y="2695575"/>
          <p14:tracePt t="15214" x="1709738" y="2678113"/>
          <p14:tracePt t="15223" x="1719263" y="2670175"/>
          <p14:tracePt t="15227" x="1727200" y="2670175"/>
          <p14:tracePt t="15235" x="1736725" y="2660650"/>
          <p14:tracePt t="15241" x="1744663" y="2652713"/>
          <p14:tracePt t="15249" x="1754188" y="2643188"/>
          <p14:tracePt t="15254" x="1762125" y="2643188"/>
          <p14:tracePt t="15261" x="1762125" y="2625725"/>
          <p14:tracePt t="15268" x="1779588" y="2617788"/>
          <p14:tracePt t="15273" x="1789113" y="2608263"/>
          <p14:tracePt t="15280" x="1797050" y="2608263"/>
          <p14:tracePt t="15287" x="1806575" y="2600325"/>
          <p14:tracePt t="15300" x="1814513" y="2590800"/>
          <p14:tracePt t="15307" x="1824038" y="2582863"/>
          <p14:tracePt t="15314" x="1831975" y="2582863"/>
          <p14:tracePt t="15320" x="1841500" y="2573338"/>
          <p14:tracePt t="15327" x="1849438" y="2565400"/>
          <p14:tracePt t="15334" x="1858963" y="2565400"/>
          <p14:tracePt t="15339" x="1866900" y="2565400"/>
          <p14:tracePt t="15348" x="1876425" y="2555875"/>
          <p14:tracePt t="15360" x="1884363" y="2547938"/>
          <p14:tracePt t="15366" x="1893888" y="2547938"/>
          <p14:tracePt t="15374" x="1911350" y="2538413"/>
          <p14:tracePt t="15386" x="1919288" y="2538413"/>
          <p14:tracePt t="15393" x="1928813" y="2538413"/>
          <p14:tracePt t="15401" x="1936750" y="2530475"/>
          <p14:tracePt t="15406" x="1946275" y="2530475"/>
          <p14:tracePt t="15412" x="1954213" y="2530475"/>
          <p14:tracePt t="15443" x="1963738" y="2530475"/>
          <p14:tracePt t="15448" x="1971675" y="2530475"/>
          <p14:tracePt t="15460" x="1981200" y="2530475"/>
          <p14:tracePt t="15486" x="1989138" y="2530475"/>
          <p14:tracePt t="15493" x="1998663" y="2530475"/>
          <p14:tracePt t="15506" x="2006600" y="2530475"/>
          <p14:tracePt t="15513" x="2016125" y="2530475"/>
          <p14:tracePt t="15536" x="2041525" y="2547938"/>
          <p14:tracePt t="15538" x="2058988" y="2547938"/>
          <p14:tracePt t="15543" x="2076450" y="2555875"/>
          <p14:tracePt t="15550" x="2103438" y="2555875"/>
          <p14:tracePt t="15556" x="2120900" y="2555875"/>
          <p14:tracePt t="15564" x="2138363" y="2555875"/>
          <p14:tracePt t="15571" x="2173288" y="2565400"/>
          <p14:tracePt t="15577" x="2225675" y="2573338"/>
          <p14:tracePt t="15585" x="2268538" y="2582863"/>
          <p14:tracePt t="15591" x="2328863" y="2590800"/>
          <p14:tracePt t="15596" x="2390775" y="2608263"/>
          <p14:tracePt t="15602" x="2451100" y="2608263"/>
          <p14:tracePt t="15612" x="2513013" y="2635250"/>
          <p14:tracePt t="15617" x="2573338" y="2652713"/>
          <p14:tracePt t="15624" x="2652713" y="2678113"/>
          <p14:tracePt t="15630" x="2730500" y="2713038"/>
          <p14:tracePt t="16285" x="2809875" y="2705100"/>
          <p14:tracePt t="16292" x="2940050" y="2660650"/>
          <p14:tracePt t="16297" x="3071813" y="2608263"/>
          <p14:tracePt t="16302" x="3211513" y="2573338"/>
          <p14:tracePt t="16309" x="3324225" y="2538413"/>
          <p14:tracePt t="16317" x="3454400" y="2513013"/>
          <p14:tracePt t="16321" x="3594100" y="2486025"/>
          <p14:tracePt t="16330" x="3708400" y="2486025"/>
          <p14:tracePt t="16339" x="3821113" y="2486025"/>
          <p14:tracePt t="16340" x="3925888" y="2486025"/>
          <p14:tracePt t="16349" x="4030663" y="2486025"/>
          <p14:tracePt t="16354" x="4100513" y="2495550"/>
          <p14:tracePt t="16361" x="4187825" y="2495550"/>
          <p14:tracePt t="16367" x="4267200" y="2495550"/>
          <p14:tracePt t="16377" x="4337050" y="2503488"/>
          <p14:tracePt t="16384" x="4397375" y="2503488"/>
          <p14:tracePt t="17726" x="4389438" y="2503488"/>
          <p14:tracePt t="17734" x="4371975" y="2503488"/>
          <p14:tracePt t="17750" x="4354513" y="2503488"/>
          <p14:tracePt t="17764" x="4344988" y="2513013"/>
          <p14:tracePt t="17770" x="4337050" y="2513013"/>
          <p14:tracePt t="17777" x="4327525" y="2513013"/>
          <p14:tracePt t="17783" x="4319588" y="2513013"/>
          <p14:tracePt t="17790" x="4302125" y="2513013"/>
          <p14:tracePt t="17798" x="4302125" y="2520950"/>
          <p14:tracePt t="17809" x="4284663" y="2520950"/>
          <p14:tracePt t="17816" x="4275138" y="2520950"/>
          <p14:tracePt t="17823" x="4267200" y="2520950"/>
          <p14:tracePt t="17831" x="4267200" y="2530475"/>
          <p14:tracePt t="17836" x="4249738" y="2530475"/>
          <p14:tracePt t="17843" x="4240213" y="2538413"/>
          <p14:tracePt t="17848" x="4232275" y="2538413"/>
          <p14:tracePt t="17856" x="4214813" y="2547938"/>
          <p14:tracePt t="17864" x="4205288" y="2547938"/>
          <p14:tracePt t="17868" x="4197350" y="2547938"/>
          <p14:tracePt t="17875" x="4187825" y="2547938"/>
          <p14:tracePt t="17882" x="4179888" y="2547938"/>
          <p14:tracePt t="17889" x="4162425" y="2555875"/>
          <p14:tracePt t="17896" x="4152900" y="2555875"/>
          <p14:tracePt t="17908" x="4135438" y="2555875"/>
          <p14:tracePt t="17915" x="4127500" y="2555875"/>
          <p14:tracePt t="17922" x="4117975" y="2555875"/>
          <p14:tracePt t="17935" x="4100513" y="2555875"/>
          <p14:tracePt t="17940" x="4100513" y="2565400"/>
          <p14:tracePt t="17951" x="4092575" y="2565400"/>
          <p14:tracePt t="17957" x="4083050" y="2573338"/>
          <p14:tracePt t="17969" x="4065588" y="2582863"/>
          <p14:tracePt t="17976" x="4057650" y="2582863"/>
          <p14:tracePt t="17988" x="4048125" y="2582863"/>
          <p14:tracePt t="17994" x="4040188" y="2582863"/>
          <p14:tracePt t="18000" x="4030663" y="2590800"/>
          <p14:tracePt t="18007" x="4022725" y="2590800"/>
          <p14:tracePt t="18014" x="4013200" y="2600325"/>
          <p14:tracePt t="18028" x="4005263" y="2600325"/>
          <p14:tracePt t="18040" x="3995738" y="2600325"/>
          <p14:tracePt t="18050" x="3987800" y="2600325"/>
          <p14:tracePt t="18059" x="3978275" y="2600325"/>
          <p14:tracePt t="18086" x="3970338" y="2600325"/>
          <p14:tracePt t="18106" x="3960813" y="2608263"/>
          <p14:tracePt t="18115" x="3952875" y="2608263"/>
          <p14:tracePt t="18119" x="3943350" y="2617788"/>
          <p14:tracePt t="18139" x="3935413" y="2617788"/>
          <p14:tracePt t="18147" x="3925888" y="2617788"/>
          <p14:tracePt t="18159" x="3917950" y="2625725"/>
          <p14:tracePt t="18171" x="3908425" y="2635250"/>
          <p14:tracePt t="18180" x="3900488" y="2635250"/>
          <p14:tracePt t="18191" x="3890963" y="2635250"/>
          <p14:tracePt t="18199" x="3883025" y="2635250"/>
          <p14:tracePt t="18212" x="3873500" y="2635250"/>
          <p14:tracePt t="18218" x="3856038" y="2635250"/>
          <p14:tracePt t="18234" x="3848100" y="2635250"/>
          <p14:tracePt t="18239" x="3838575" y="2635250"/>
          <p14:tracePt t="18246" x="3830638" y="2635250"/>
          <p14:tracePt t="18252" x="3803650" y="2635250"/>
          <p14:tracePt t="18258" x="3786188" y="2635250"/>
          <p14:tracePt t="18266" x="3778250" y="2635250"/>
          <p14:tracePt t="18272" x="3768725" y="2635250"/>
          <p14:tracePt t="18278" x="3760788" y="2635250"/>
          <p14:tracePt t="18285" x="3733800" y="2635250"/>
          <p14:tracePt t="18292" x="3716338" y="2635250"/>
          <p14:tracePt t="18299" x="3708400" y="2635250"/>
          <p14:tracePt t="18303" x="3690938" y="2635250"/>
          <p14:tracePt t="18310" x="3681413" y="2635250"/>
          <p14:tracePt t="18316" x="3663950" y="2635250"/>
          <p14:tracePt t="18323" x="3646488" y="2635250"/>
          <p14:tracePt t="18331" x="3638550" y="2635250"/>
          <p14:tracePt t="18336" x="3611563" y="2625725"/>
          <p14:tracePt t="18343" x="3603625" y="2625725"/>
          <p14:tracePt t="18349" x="3586163" y="2625725"/>
          <p14:tracePt t="18356" x="3568700" y="2625725"/>
          <p14:tracePt t="18368" x="3541713" y="2625725"/>
          <p14:tracePt t="18376" x="3533775" y="2625725"/>
          <p14:tracePt t="18382" x="3506788" y="2617788"/>
          <p14:tracePt t="18389" x="3489325" y="2608263"/>
          <p14:tracePt t="18399" x="3454400" y="2600325"/>
          <p14:tracePt t="18402" x="3429000" y="2600325"/>
          <p14:tracePt t="18409" x="3403600" y="2590800"/>
          <p14:tracePt t="18415" x="3386138" y="2582863"/>
          <p14:tracePt t="18423" x="3351213" y="2565400"/>
          <p14:tracePt t="18428" x="3324225" y="2555875"/>
          <p14:tracePt t="18434" x="3298825" y="2547938"/>
          <p14:tracePt t="18442" x="3281363" y="2530475"/>
          <p14:tracePt t="18448" x="3263900" y="2513013"/>
          <p14:tracePt t="18455" x="3236913" y="2503488"/>
          <p14:tracePt t="18462" x="3219450" y="2495550"/>
          <p14:tracePt t="18468" x="3219450" y="2486025"/>
          <p14:tracePt t="18475" x="3201988" y="2468563"/>
          <p14:tracePt t="18482" x="3184525" y="2468563"/>
          <p14:tracePt t="18487" x="3184525" y="2460625"/>
          <p14:tracePt t="18493" x="3184525" y="2451100"/>
          <p14:tracePt t="18500" x="3184525" y="2425700"/>
          <p14:tracePt t="18514" x="3184525" y="2416175"/>
          <p14:tracePt t="18521" x="3184525" y="2398713"/>
          <p14:tracePt t="18530" x="3194050" y="2398713"/>
          <p14:tracePt t="18534" x="3219450" y="2381250"/>
          <p14:tracePt t="18540" x="3236913" y="2363788"/>
          <p14:tracePt t="18546" x="3254375" y="2355850"/>
          <p14:tracePt t="18553" x="3281363" y="2338388"/>
          <p14:tracePt t="18560" x="3306763" y="2328863"/>
          <p14:tracePt t="18566" x="3351213" y="2311400"/>
          <p14:tracePt t="18574" x="3386138" y="2303463"/>
          <p14:tracePt t="18580" x="3421063" y="2293938"/>
          <p14:tracePt t="18586" x="3471863" y="2278063"/>
          <p14:tracePt t="18593" x="3498850" y="2268538"/>
          <p14:tracePt t="18599" x="3533775" y="2260600"/>
          <p14:tracePt t="18606" x="3586163" y="2260600"/>
          <p14:tracePt t="18614" x="3611563" y="2260600"/>
          <p14:tracePt t="18619" x="3646488" y="2260600"/>
          <p14:tracePt t="18626" x="3690938" y="2260600"/>
          <p14:tracePt t="18633" x="3725863" y="2260600"/>
          <p14:tracePt t="18639" x="3743325" y="2260600"/>
          <p14:tracePt t="18646" x="3768725" y="2278063"/>
          <p14:tracePt t="18652" x="3786188" y="2286000"/>
          <p14:tracePt t="18659" x="3813175" y="2293938"/>
          <p14:tracePt t="18665" x="3821113" y="2293938"/>
          <p14:tracePt t="18672" x="3830638" y="2303463"/>
          <p14:tracePt t="18678" x="3838575" y="2320925"/>
          <p14:tracePt t="18685" x="3856038" y="2328863"/>
          <p14:tracePt t="18699" x="3865563" y="2346325"/>
          <p14:tracePt t="18705" x="3873500" y="2355850"/>
          <p14:tracePt t="18712" x="3883025" y="2363788"/>
          <p14:tracePt t="18719" x="3883025" y="2381250"/>
          <p14:tracePt t="18725" x="3890963" y="2390775"/>
          <p14:tracePt t="18731" x="3890963" y="2398713"/>
          <p14:tracePt t="18739" x="3890963" y="2416175"/>
          <p14:tracePt t="18744" x="3890963" y="2425700"/>
          <p14:tracePt t="18750" x="3890963" y="2443163"/>
          <p14:tracePt t="18758" x="3890963" y="2451100"/>
          <p14:tracePt t="18765" x="3890963" y="2468563"/>
          <p14:tracePt t="18772" x="3890963" y="2486025"/>
          <p14:tracePt t="18776" x="3890963" y="2503488"/>
          <p14:tracePt t="18783" x="3890963" y="2513013"/>
          <p14:tracePt t="18790" x="3890963" y="2530475"/>
          <p14:tracePt t="18797" x="3890963" y="2547938"/>
          <p14:tracePt t="18803" x="3890963" y="2565400"/>
          <p14:tracePt t="18810" x="3890963" y="2573338"/>
          <p14:tracePt t="18817" x="3890963" y="2590800"/>
          <p14:tracePt t="18823" x="3890963" y="2600325"/>
          <p14:tracePt t="18829" x="3890963" y="2608263"/>
          <p14:tracePt t="18836" x="3890963" y="2625725"/>
          <p14:tracePt t="18844" x="3883025" y="2625725"/>
          <p14:tracePt t="18850" x="3883025" y="2635250"/>
          <p14:tracePt t="18857" x="3865563" y="2652713"/>
          <p14:tracePt t="18865" x="3865563" y="2660650"/>
          <p14:tracePt t="18869" x="3856038" y="2660650"/>
          <p14:tracePt t="18877" x="3838575" y="2660650"/>
          <p14:tracePt t="18883" x="3830638" y="2670175"/>
          <p14:tracePt t="18890" x="3821113" y="2678113"/>
          <p14:tracePt t="18897" x="3795713" y="2687638"/>
          <p14:tracePt t="18903" x="3786188" y="2687638"/>
          <p14:tracePt t="18909" x="3768725" y="2687638"/>
          <p14:tracePt t="18916" x="3751263" y="2687638"/>
          <p14:tracePt t="18936" x="3725863" y="2687638"/>
          <p14:tracePt t="18939" x="3716338" y="2687638"/>
          <p14:tracePt t="18951" x="3698875" y="2678113"/>
          <p14:tracePt t="18959" x="3681413" y="2678113"/>
          <p14:tracePt t="18965" x="3681413" y="2670175"/>
          <p14:tracePt t="18976" x="3663950" y="2670175"/>
          <p14:tracePt t="18982" x="3656013" y="2670175"/>
          <p14:tracePt t="18997" x="3646488" y="2660650"/>
          <p14:tracePt t="19002" x="3638550" y="2643188"/>
          <p14:tracePt t="19014" x="3629025" y="2635250"/>
          <p14:tracePt t="19022" x="3629025" y="2617788"/>
          <p14:tracePt t="19028" x="3629025" y="2608263"/>
          <p14:tracePt t="19035" x="3629025" y="2600325"/>
          <p14:tracePt t="19041" x="3629025" y="2590800"/>
          <p14:tracePt t="19048" x="3629025" y="2582863"/>
          <p14:tracePt t="19053" x="3629025" y="2565400"/>
          <p14:tracePt t="19060" x="3629025" y="2555875"/>
          <p14:tracePt t="19073" x="3629025" y="2547938"/>
          <p14:tracePt t="19080" x="3629025" y="2530475"/>
          <p14:tracePt t="19099" x="3629025" y="2520950"/>
          <p14:tracePt t="19113" x="3638550" y="2513013"/>
          <p14:tracePt t="19139" x="3646488" y="2513013"/>
          <p14:tracePt t="19187" x="3638550" y="2513013"/>
          <p14:tracePt t="19196" x="3638550" y="2520950"/>
          <p14:tracePt t="19199" x="3629025" y="2520950"/>
          <p14:tracePt t="19212" x="3611563" y="2520950"/>
          <p14:tracePt t="19219" x="3603625" y="2520950"/>
          <p14:tracePt t="19232" x="3594100" y="2530475"/>
          <p14:tracePt t="19239" x="3576638" y="2530475"/>
          <p14:tracePt t="19246" x="3568700" y="2538413"/>
          <p14:tracePt t="19252" x="3541713" y="2547938"/>
          <p14:tracePt t="19259" x="3524250" y="2565400"/>
          <p14:tracePt t="19265" x="3489325" y="2565400"/>
          <p14:tracePt t="19271" x="3481388" y="2573338"/>
          <p14:tracePt t="19280" x="3446463" y="2573338"/>
          <p14:tracePt t="19284" x="3421063" y="2582863"/>
          <p14:tracePt t="19291" x="3386138" y="2590800"/>
          <p14:tracePt t="19298" x="3376613" y="2600325"/>
          <p14:tracePt t="19305" x="3341688" y="2608263"/>
          <p14:tracePt t="19311" x="3316288" y="2608263"/>
          <p14:tracePt t="19317" x="3289300" y="2608263"/>
          <p14:tracePt t="19324" x="3263900" y="2617788"/>
          <p14:tracePt t="19331" x="3236913" y="2625725"/>
          <p14:tracePt t="19338" x="3211513" y="2625725"/>
          <p14:tracePt t="19345" x="3176588" y="2635250"/>
          <p14:tracePt t="19350" x="3159125" y="2643188"/>
          <p14:tracePt t="19358" x="3124200" y="2643188"/>
          <p14:tracePt t="19363" x="3079750" y="2652713"/>
          <p14:tracePt t="19371" x="3036888" y="2652713"/>
          <p14:tracePt t="19377" x="2984500" y="2660650"/>
          <p14:tracePt t="19383" x="2949575" y="2670175"/>
          <p14:tracePt t="19390" x="2922588" y="2670175"/>
          <p14:tracePt t="19398" x="2870200" y="2678113"/>
          <p14:tracePt t="19403" x="2827338" y="2687638"/>
          <p14:tracePt t="19409" x="2800350" y="2695575"/>
          <p14:tracePt t="19416" x="2782888" y="2695575"/>
          <p14:tracePt t="19424" x="2730500" y="2705100"/>
          <p14:tracePt t="19429" x="2713038" y="2713038"/>
          <p14:tracePt t="19436" x="2687638" y="2722563"/>
          <p14:tracePt t="19442" x="2660650" y="2730500"/>
          <p14:tracePt t="19449" x="2652713" y="2740025"/>
          <p14:tracePt t="19456" x="2625725" y="2747963"/>
          <p14:tracePt t="19463" x="2600325" y="2747963"/>
          <p14:tracePt t="19469" x="2565400" y="2757488"/>
          <p14:tracePt t="19475" x="2547938" y="2757488"/>
          <p14:tracePt t="19481" x="2520950" y="2765425"/>
          <p14:tracePt t="19488" x="2495550" y="2774950"/>
          <p14:tracePt t="19496" x="2468563" y="2782888"/>
          <p14:tracePt t="19501" x="2433638" y="2792413"/>
          <p14:tracePt t="19509" x="2408238" y="2792413"/>
          <p14:tracePt t="19515" x="2381250" y="2800350"/>
          <p14:tracePt t="19521" x="2355850" y="2817813"/>
          <p14:tracePt t="19530" x="2328863" y="2835275"/>
          <p14:tracePt t="19547" x="2286000" y="2844800"/>
          <p14:tracePt t="19550" x="2251075" y="2852738"/>
          <p14:tracePt t="19553" x="2243138" y="2862263"/>
          <p14:tracePt t="19560" x="2216150" y="2870200"/>
          <p14:tracePt t="19567" x="2208213" y="2870200"/>
          <p14:tracePt t="19574" x="2181225" y="2887663"/>
          <p14:tracePt t="19581" x="2163763" y="2905125"/>
          <p14:tracePt t="19587" x="2155825" y="2914650"/>
          <p14:tracePt t="19594" x="2128838" y="2922588"/>
          <p14:tracePt t="19601" x="2111375" y="2932113"/>
          <p14:tracePt t="19608" x="2085975" y="2932113"/>
          <p14:tracePt t="19614" x="2076450" y="2949575"/>
          <p14:tracePt t="19620" x="2051050" y="2957513"/>
          <p14:tracePt t="19627" x="2033588" y="2967038"/>
          <p14:tracePt t="19633" x="2016125" y="2974975"/>
          <p14:tracePt t="19640" x="2006600" y="2992438"/>
          <p14:tracePt t="19648" x="1989138" y="2992438"/>
          <p14:tracePt t="19654" x="1981200" y="3001963"/>
          <p14:tracePt t="19660" x="1971675" y="3009900"/>
          <p14:tracePt t="19667" x="1954213" y="3019425"/>
          <p14:tracePt t="19673" x="1946275" y="3036888"/>
          <p14:tracePt t="19680" x="1928813" y="3036888"/>
          <p14:tracePt t="19686" x="1919288" y="3054350"/>
          <p14:tracePt t="19693" x="1911350" y="3062288"/>
          <p14:tracePt t="19699" x="1901825" y="3071813"/>
          <p14:tracePt t="19706" x="1893888" y="3079750"/>
          <p14:tracePt t="19712" x="1884363" y="3089275"/>
          <p14:tracePt t="19718" x="1876425" y="3097213"/>
          <p14:tracePt t="19732" x="1866900" y="3097213"/>
          <p14:tracePt t="19747" x="1866900" y="3106738"/>
          <p14:tracePt t="19759" x="1858963" y="3114675"/>
          <p14:tracePt t="19772" x="1849438" y="3114675"/>
          <p14:tracePt t="19794" x="1849438" y="3124200"/>
          <p14:tracePt t="19880" x="1858963" y="3114675"/>
          <p14:tracePt t="19891" x="1866900" y="3106738"/>
          <p14:tracePt t="19897" x="1876425" y="3106738"/>
          <p14:tracePt t="19903" x="1884363" y="3106738"/>
          <p14:tracePt t="19911" x="1893888" y="3106738"/>
          <p14:tracePt t="19917" x="1901825" y="3106738"/>
          <p14:tracePt t="19924" x="1911350" y="3106738"/>
          <p14:tracePt t="19929" x="1911350" y="3114675"/>
          <p14:tracePt t="19936" x="1928813" y="3114675"/>
          <p14:tracePt t="19949" x="1936750" y="3114675"/>
          <p14:tracePt t="19956" x="1946275" y="3114675"/>
          <p14:tracePt t="19963" x="1954213" y="3114675"/>
          <p14:tracePt t="19969" x="1963738" y="3114675"/>
          <p14:tracePt t="19977" x="1971675" y="3114675"/>
          <p14:tracePt t="19982" x="1981200" y="3114675"/>
          <p14:tracePt t="19996" x="1989138" y="3114675"/>
          <p14:tracePt t="20003" x="1998663" y="3114675"/>
          <p14:tracePt t="20016" x="2006600" y="3114675"/>
          <p14:tracePt t="20043" x="2016125" y="3114675"/>
          <p14:tracePt t="20057" x="2024063" y="3114675"/>
          <p14:tracePt t="20074" x="2033588" y="3114675"/>
          <p14:tracePt t="20090" x="2041525" y="3114675"/>
          <p14:tracePt t="20111" x="2051050" y="3106738"/>
          <p14:tracePt t="20122" x="2058988" y="3106738"/>
          <p14:tracePt t="20148" x="2068513" y="3106738"/>
          <p14:tracePt t="20160" x="2068513" y="3097213"/>
          <p14:tracePt t="20167" x="2076450" y="3097213"/>
          <p14:tracePt t="20175" x="2085975" y="3089275"/>
          <p14:tracePt t="20187" x="2093913" y="3089275"/>
          <p14:tracePt t="20200" x="2103438" y="3089275"/>
          <p14:tracePt t="20213" x="2103438" y="3079750"/>
          <p14:tracePt t="20220" x="2111375" y="3079750"/>
          <p14:tracePt t="20227" x="2120900" y="3071813"/>
          <p14:tracePt t="20233" x="2128838" y="3071813"/>
          <p14:tracePt t="20239" x="2128838" y="3062288"/>
          <p14:tracePt t="20246" x="2138363" y="3062288"/>
          <p14:tracePt t="20253" x="2146300" y="3062288"/>
          <p14:tracePt t="20265" x="2155825" y="3054350"/>
          <p14:tracePt t="20272" x="2173288" y="3054350"/>
          <p14:tracePt t="20286" x="2181225" y="3054350"/>
          <p14:tracePt t="20292" x="2190750" y="3054350"/>
          <p14:tracePt t="20299" x="2198688" y="3044825"/>
          <p14:tracePt t="20306" x="2216150" y="3044825"/>
          <p14:tracePt t="20312" x="2225675" y="3044825"/>
          <p14:tracePt t="20318" x="2233613" y="3044825"/>
          <p14:tracePt t="20325" x="2251075" y="3036888"/>
          <p14:tracePt t="20331" x="2278063" y="3036888"/>
          <p14:tracePt t="20338" x="2293938" y="3027363"/>
          <p14:tracePt t="20346" x="2311400" y="3027363"/>
          <p14:tracePt t="20351" x="2338388" y="3019425"/>
          <p14:tracePt t="20357" x="2346325" y="3019425"/>
          <p14:tracePt t="20364" x="2373313" y="3019425"/>
          <p14:tracePt t="20371" x="2381250" y="3019425"/>
          <p14:tracePt t="20379" x="2398713" y="3019425"/>
          <p14:tracePt t="20384" x="2416175" y="3019425"/>
          <p14:tracePt t="20391" x="2433638" y="3019425"/>
          <p14:tracePt t="20397" x="2460625" y="3019425"/>
          <p14:tracePt t="20403" x="2486025" y="3019425"/>
          <p14:tracePt t="20412" x="2495550" y="3019425"/>
          <p14:tracePt t="20417" x="2520950" y="3019425"/>
          <p14:tracePt t="20424" x="2547938" y="3019425"/>
          <p14:tracePt t="20430" x="2555875" y="3027363"/>
          <p14:tracePt t="20437" x="2582863" y="3036888"/>
          <p14:tracePt t="20446" x="2608263" y="3044825"/>
          <p14:tracePt t="20449" x="2635250" y="3044825"/>
          <p14:tracePt t="20463" x="2660650" y="3062288"/>
          <p14:tracePt t="20477" x="2670175" y="3062288"/>
          <p14:tracePt t="20483" x="2687638" y="3071813"/>
          <p14:tracePt t="20490" x="2695575" y="3071813"/>
          <p14:tracePt t="20495" x="2705100" y="3079750"/>
          <p14:tracePt t="20502" x="2713038" y="3079750"/>
          <p14:tracePt t="20512" x="2722563" y="3089275"/>
          <p14:tracePt t="20521" x="2730500" y="3089275"/>
          <p14:tracePt t="20522" x="2740025" y="3089275"/>
          <p14:tracePt t="20535" x="2747963" y="3089275"/>
          <p14:tracePt t="20541" x="2757488" y="3089275"/>
          <p14:tracePt t="20548" x="2765425" y="3089275"/>
          <p14:tracePt t="20562" x="2774950" y="3089275"/>
          <p14:tracePt t="20575" x="2782888" y="3089275"/>
          <p14:tracePt t="20597" x="2792413" y="3089275"/>
          <p14:tracePt t="20609" x="2800350" y="3089275"/>
          <p14:tracePt t="20663" x="2809875" y="3089275"/>
          <p14:tracePt t="20837" x="2817813" y="3089275"/>
          <p14:tracePt t="20874" x="2817813" y="3079750"/>
          <p14:tracePt t="20940" x="2827338" y="3079750"/>
          <p14:tracePt t="20961" x="2827338" y="3071813"/>
          <p14:tracePt t="20971" x="2835275" y="3071813"/>
          <p14:tracePt t="20979" x="2835275" y="3062288"/>
          <p14:tracePt t="20984" x="2844800" y="3054350"/>
          <p14:tracePt t="21004" x="2852738" y="3054350"/>
          <p14:tracePt t="21017" x="2862263" y="3054350"/>
          <p14:tracePt t="21023" x="2870200" y="3044825"/>
          <p14:tracePt t="21029" x="2870200" y="3036888"/>
          <p14:tracePt t="21050" x="2887663" y="3027363"/>
          <p14:tracePt t="21055" x="2897188" y="3019425"/>
          <p14:tracePt t="21062" x="2914650" y="3009900"/>
          <p14:tracePt t="21068" x="2922588" y="3009900"/>
          <p14:tracePt t="21075" x="2940050" y="2992438"/>
          <p14:tracePt t="21082" x="2957513" y="2992438"/>
          <p14:tracePt t="21089" x="2992438" y="2984500"/>
          <p14:tracePt t="21096" x="3001963" y="2974975"/>
          <p14:tracePt t="21101" x="3036888" y="2967038"/>
          <p14:tracePt t="21108" x="3054350" y="2957513"/>
          <p14:tracePt t="21114" x="3089275" y="2949575"/>
          <p14:tracePt t="21122" x="3097213" y="2949575"/>
          <p14:tracePt t="21128" x="3124200" y="2949575"/>
          <p14:tracePt t="21135" x="3149600" y="2949575"/>
          <p14:tracePt t="21143" x="3167063" y="2949575"/>
          <p14:tracePt t="21148" x="3194050" y="2949575"/>
          <p14:tracePt t="21154" x="3211513" y="2940050"/>
          <p14:tracePt t="21162" x="3228975" y="2940050"/>
          <p14:tracePt t="21171" x="3246438" y="2932113"/>
          <p14:tracePt t="21185" x="3281363" y="2922588"/>
          <p14:tracePt t="21191" x="3298825" y="2922588"/>
          <p14:tracePt t="21202" x="3324225" y="2922588"/>
          <p14:tracePt t="21206" x="3341688" y="2914650"/>
          <p14:tracePt t="21213" x="3359150" y="2914650"/>
          <p14:tracePt t="21220" x="3368675" y="2914650"/>
          <p14:tracePt t="21228" x="3376613" y="2914650"/>
          <p14:tracePt t="21234" x="3386138" y="2914650"/>
          <p14:tracePt t="21239" x="3394075" y="2914650"/>
          <p14:tracePt t="21246" x="3403600" y="2914650"/>
          <p14:tracePt t="21253" x="3403600" y="2905125"/>
          <p14:tracePt t="21260" x="3411538" y="2905125"/>
          <p14:tracePt t="21266" x="3421063" y="2905125"/>
          <p14:tracePt t="21273" x="3429000" y="2905125"/>
          <p14:tracePt t="21280" x="3446463" y="2905125"/>
          <p14:tracePt t="21294" x="3454400" y="2905125"/>
          <p14:tracePt t="21299" x="3471863" y="2905125"/>
          <p14:tracePt t="21306" x="3489325" y="2905125"/>
          <p14:tracePt t="21313" x="3506788" y="2905125"/>
          <p14:tracePt t="21319" x="3516313" y="2897188"/>
          <p14:tracePt t="21327" x="3533775" y="2897188"/>
          <p14:tracePt t="21333" x="3551238" y="2897188"/>
          <p14:tracePt t="21339" x="3559175" y="2897188"/>
          <p14:tracePt t="21346" x="3576638" y="2897188"/>
          <p14:tracePt t="21353" x="3594100" y="2897188"/>
          <p14:tracePt t="21361" x="3603625" y="2897188"/>
          <p14:tracePt t="21364" x="3611563" y="2897188"/>
          <p14:tracePt t="21372" x="3638550" y="2897188"/>
          <p14:tracePt t="21378" x="3656013" y="2887663"/>
          <p14:tracePt t="21386" x="3673475" y="2887663"/>
          <p14:tracePt t="21394" x="3690938" y="2879725"/>
          <p14:tracePt t="21398" x="3708400" y="2879725"/>
          <p14:tracePt t="21405" x="3725863" y="2870200"/>
          <p14:tracePt t="21412" x="3743325" y="2870200"/>
          <p14:tracePt t="21418" x="3768725" y="2862263"/>
          <p14:tracePt t="21424" x="3778250" y="2862263"/>
          <p14:tracePt t="21430" x="3803650" y="2862263"/>
          <p14:tracePt t="21439" x="3830638" y="2862263"/>
          <p14:tracePt t="21445" x="3838575" y="2862263"/>
          <p14:tracePt t="21451" x="3865563" y="2862263"/>
          <p14:tracePt t="21458" x="3890963" y="2862263"/>
          <p14:tracePt t="21464" x="3917950" y="2862263"/>
          <p14:tracePt t="21471" x="3935413" y="2862263"/>
          <p14:tracePt t="21478" x="3970338" y="2862263"/>
          <p14:tracePt t="21484" x="3978275" y="2862263"/>
          <p14:tracePt t="21490" x="4005263" y="2862263"/>
          <p14:tracePt t="21497" x="4013200" y="2862263"/>
          <p14:tracePt t="21504" x="4040188" y="2862263"/>
          <p14:tracePt t="21511" x="4057650" y="2862263"/>
          <p14:tracePt t="21518" x="4065588" y="2862263"/>
          <p14:tracePt t="21524" x="4075113" y="2862263"/>
          <p14:tracePt t="21530" x="4092575" y="2862263"/>
          <p14:tracePt t="21545" x="4100513" y="2852738"/>
          <p14:tracePt t="21551" x="4110038" y="2852738"/>
          <p14:tracePt t="26069" x="4075113" y="2862263"/>
          <p14:tracePt t="26078" x="3978275" y="2897188"/>
          <p14:tracePt t="26084" x="3908425" y="2940050"/>
          <p14:tracePt t="26091" x="3865563" y="2957513"/>
          <p14:tracePt t="26098" x="3795713" y="2992438"/>
          <p14:tracePt t="26104" x="3751263" y="3027363"/>
          <p14:tracePt t="26111" x="3681413" y="3071813"/>
          <p14:tracePt t="26118" x="3586163" y="3114675"/>
          <p14:tracePt t="26125" x="3506788" y="3159125"/>
          <p14:tracePt t="26131" x="3429000" y="3194050"/>
          <p14:tracePt t="26140" x="3368675" y="3236913"/>
          <p14:tracePt t="26144" x="3298825" y="3271838"/>
          <p14:tracePt t="26150" x="3236913" y="3316288"/>
          <p14:tracePt t="26158" x="3184525" y="3333750"/>
          <p14:tracePt t="26167" x="3132138" y="3376613"/>
          <p14:tracePt t="26176" x="3097213" y="3394075"/>
          <p14:tracePt t="26182" x="3062288" y="3411538"/>
          <p14:tracePt t="26183" x="3036888" y="3429000"/>
          <p14:tracePt t="26191" x="2992438" y="3446463"/>
          <p14:tracePt t="26196" x="2940050" y="3463925"/>
          <p14:tracePt t="26204" x="2905125" y="3471863"/>
          <p14:tracePt t="26210" x="2862263" y="3489325"/>
          <p14:tracePt t="26217" x="2809875" y="3516313"/>
          <p14:tracePt t="26224" x="2765425" y="3524250"/>
          <p14:tracePt t="26230" x="2730500" y="3533775"/>
          <p14:tracePt t="26237" x="2678113" y="3551238"/>
          <p14:tracePt t="26243" x="2652713" y="3559175"/>
          <p14:tracePt t="26249" x="2635250" y="3576638"/>
          <p14:tracePt t="26259" x="2590800" y="3576638"/>
          <p14:tracePt t="26263" x="2565400" y="3586163"/>
          <p14:tracePt t="26270" x="2538413" y="3586163"/>
          <p14:tracePt t="26277" x="2495550" y="3586163"/>
          <p14:tracePt t="26283" x="2478088" y="3594100"/>
          <p14:tracePt t="26289" x="2451100" y="3594100"/>
          <p14:tracePt t="26296" x="2408238" y="3594100"/>
          <p14:tracePt t="26303" x="2381250" y="3594100"/>
          <p14:tracePt t="26309" x="2346325" y="3594100"/>
          <p14:tracePt t="26316" x="2320925" y="3594100"/>
          <p14:tracePt t="26322" x="2293938" y="3594100"/>
          <p14:tracePt t="26329" x="2268538" y="3594100"/>
          <p14:tracePt t="26335" x="2251075" y="3594100"/>
          <p14:tracePt t="26341" x="2225675" y="3594100"/>
          <p14:tracePt t="26348" x="2208213" y="3594100"/>
          <p14:tracePt t="26356" x="2190750" y="3594100"/>
          <p14:tracePt t="26362" x="2181225" y="3594100"/>
          <p14:tracePt t="26369" x="2163763" y="3594100"/>
          <p14:tracePt t="26375" x="2146300" y="3594100"/>
          <p14:tracePt t="26382" x="2120900" y="3594100"/>
          <p14:tracePt t="26390" x="2111375" y="3594100"/>
          <p14:tracePt t="26396" x="2085975" y="3594100"/>
          <p14:tracePt t="26403" x="2058988" y="3594100"/>
          <p14:tracePt t="26410" x="2051050" y="3594100"/>
          <p14:tracePt t="26416" x="2024063" y="3594100"/>
          <p14:tracePt t="26424" x="2006600" y="3594100"/>
          <p14:tracePt t="26428" x="1981200" y="3594100"/>
          <p14:tracePt t="26436" x="1963738" y="3594100"/>
          <p14:tracePt t="26442" x="1946275" y="3594100"/>
          <p14:tracePt t="26447" x="1928813" y="3594100"/>
          <p14:tracePt t="26455" x="1901825" y="3594100"/>
          <p14:tracePt t="26461" x="1884363" y="3594100"/>
          <p14:tracePt t="26467" x="1858963" y="3594100"/>
          <p14:tracePt t="26475" x="1841500" y="3586163"/>
          <p14:tracePt t="26480" x="1806575" y="3586163"/>
          <p14:tracePt t="26487" x="1789113" y="3586163"/>
          <p14:tracePt t="26494" x="1771650" y="3586163"/>
          <p14:tracePt t="26501" x="1744663" y="3576638"/>
          <p14:tracePt t="26507" x="1727200" y="3568700"/>
          <p14:tracePt t="26513" x="1701800" y="3559175"/>
          <p14:tracePt t="26521" x="1684338" y="3551238"/>
          <p14:tracePt t="26541" x="1639888" y="3541713"/>
          <p14:tracePt t="26547" x="1622425" y="3541713"/>
          <p14:tracePt t="26553" x="1614488" y="3541713"/>
          <p14:tracePt t="26559" x="1604963" y="3541713"/>
          <p14:tracePt t="26569" x="1597025" y="3541713"/>
          <p14:tracePt t="26572" x="1579563" y="3541713"/>
          <p14:tracePt t="26578" x="1562100" y="3551238"/>
          <p14:tracePt t="26592" x="1544638" y="3559175"/>
          <p14:tracePt t="26601" x="1535113" y="3559175"/>
          <p14:tracePt t="26610" x="1527175" y="3559175"/>
          <p14:tracePt t="26615" x="1509713" y="3559175"/>
          <p14:tracePt t="26620" x="1500188" y="3568700"/>
          <p14:tracePt t="26625" x="1492250" y="3568700"/>
          <p14:tracePt t="26631" x="1474788" y="3568700"/>
          <p14:tracePt t="26640" x="1457325" y="3576638"/>
          <p14:tracePt t="26644" x="1439863" y="3576638"/>
          <p14:tracePt t="26652" x="1404938" y="3586163"/>
          <p14:tracePt t="26658" x="1395413" y="3586163"/>
          <p14:tracePt t="26665" x="1360488" y="3594100"/>
          <p14:tracePt t="26673" x="1335088" y="3594100"/>
          <p14:tracePt t="26678" x="1308100" y="3603625"/>
          <p14:tracePt t="26685" x="1282700" y="3603625"/>
          <p14:tracePt t="26691" x="1255713" y="3611563"/>
          <p14:tracePt t="26697" x="1230313" y="3611563"/>
          <p14:tracePt t="26707" x="1212850" y="3611563"/>
          <p14:tracePt t="26711" x="1185863" y="3611563"/>
          <p14:tracePt t="26718" x="1160463" y="3611563"/>
          <p14:tracePt t="26724" x="1135063" y="3603625"/>
          <p14:tracePt t="26731" x="1090613" y="3586163"/>
          <p14:tracePt t="26738" x="1047750" y="3576638"/>
          <p14:tracePt t="26744" x="985838" y="3559175"/>
          <p14:tracePt t="26751" x="933450" y="3524250"/>
          <p14:tracePt t="26757" x="881063" y="3506788"/>
          <p14:tracePt t="26763" x="846138" y="3481388"/>
          <p14:tracePt t="26770" x="803275" y="3446463"/>
          <p14:tracePt t="26777" x="768350" y="3411538"/>
          <p14:tracePt t="26784" x="741363" y="3386138"/>
          <p14:tracePt t="26791" x="723900" y="3359150"/>
          <p14:tracePt t="26797" x="698500" y="3324225"/>
          <p14:tracePt t="26804" x="681038" y="3298825"/>
          <p14:tracePt t="26809" x="663575" y="3263900"/>
          <p14:tracePt t="26815" x="654050" y="3228975"/>
          <p14:tracePt t="26823" x="636588" y="3201988"/>
          <p14:tracePt t="26829" x="628650" y="3176588"/>
          <p14:tracePt t="26836" x="628650" y="3141663"/>
          <p14:tracePt t="26843" x="646113" y="3124200"/>
          <p14:tracePt t="26849" x="671513" y="3079750"/>
          <p14:tracePt t="26856" x="698500" y="3062288"/>
          <p14:tracePt t="26862" x="733425" y="3036888"/>
          <p14:tracePt t="26869" x="768350" y="3019425"/>
          <p14:tracePt t="26876" x="820738" y="2984500"/>
          <p14:tracePt t="26882" x="863600" y="2957513"/>
          <p14:tracePt t="26889" x="881063" y="2932113"/>
          <p14:tracePt t="26894" x="915988" y="2922588"/>
          <p14:tracePt t="26901" x="942975" y="2905125"/>
          <p14:tracePt t="26908" x="968375" y="2887663"/>
          <p14:tracePt t="26915" x="995363" y="2870200"/>
          <p14:tracePt t="26924" x="1012825" y="2862263"/>
          <p14:tracePt t="26929" x="1038225" y="2862263"/>
          <p14:tracePt t="26934" x="1055688" y="2852738"/>
          <p14:tracePt t="26941" x="1090613" y="2852738"/>
          <p14:tracePt t="26947" x="1108075" y="2852738"/>
          <p14:tracePt t="26956" x="1135063" y="2852738"/>
          <p14:tracePt t="26960" x="1185863" y="2852738"/>
          <p14:tracePt t="26968" x="1220788" y="2852738"/>
          <p14:tracePt t="26974" x="1255713" y="2852738"/>
          <p14:tracePt t="26981" x="1290638" y="2862263"/>
          <p14:tracePt t="26987" x="1325563" y="2879725"/>
          <p14:tracePt t="26994" x="1360488" y="2887663"/>
          <p14:tracePt t="27001" x="1387475" y="2914650"/>
          <p14:tracePt t="27007" x="1404938" y="2922588"/>
          <p14:tracePt t="27014" x="1422400" y="2940050"/>
          <p14:tracePt t="27021" x="1447800" y="2957513"/>
          <p14:tracePt t="27027" x="1457325" y="2974975"/>
          <p14:tracePt t="27034" x="1465263" y="2974975"/>
          <p14:tracePt t="27041" x="1465263" y="2992438"/>
          <p14:tracePt t="27047" x="1482725" y="3001963"/>
          <p14:tracePt t="27054" x="1492250" y="3009900"/>
          <p14:tracePt t="27067" x="1492250" y="3019425"/>
          <p14:tracePt t="27073" x="1500188" y="3027363"/>
          <p14:tracePt t="27085" x="1509713" y="3036888"/>
          <p14:tracePt t="27092" x="1509713" y="3054350"/>
          <p14:tracePt t="27099" x="1517650" y="3071813"/>
          <p14:tracePt t="27106" x="1527175" y="3079750"/>
          <p14:tracePt t="27113" x="1527175" y="3106738"/>
          <p14:tracePt t="27119" x="1527175" y="3124200"/>
          <p14:tracePt t="27125" x="1527175" y="3159125"/>
          <p14:tracePt t="27132" x="1535113" y="3176588"/>
          <p14:tracePt t="27139" x="1535113" y="3194050"/>
          <p14:tracePt t="27145" x="1535113" y="3219450"/>
          <p14:tracePt t="27152" x="1535113" y="3246438"/>
          <p14:tracePt t="27166" x="1535113" y="3281363"/>
          <p14:tracePt t="27173" x="1535113" y="3289300"/>
          <p14:tracePt t="27178" x="1535113" y="3324225"/>
          <p14:tracePt t="27188" x="1535113" y="3341688"/>
          <p14:tracePt t="27202" x="1527175" y="3376613"/>
          <p14:tracePt t="27207" x="1517650" y="3394075"/>
          <p14:tracePt t="27211" x="1509713" y="3411538"/>
          <p14:tracePt t="27218" x="1500188" y="3436938"/>
          <p14:tracePt t="27224" x="1492250" y="3463925"/>
          <p14:tracePt t="27231" x="1465263" y="3481388"/>
          <p14:tracePt t="27238" x="1447800" y="3506788"/>
          <p14:tracePt t="27244" x="1430338" y="3516313"/>
          <p14:tracePt t="27252" x="1412875" y="3533775"/>
          <p14:tracePt t="27257" x="1387475" y="3551238"/>
          <p14:tracePt t="27264" x="1360488" y="3568700"/>
          <p14:tracePt t="27270" x="1325563" y="3576638"/>
          <p14:tracePt t="27277" x="1300163" y="3594100"/>
          <p14:tracePt t="27283" x="1265238" y="3611563"/>
          <p14:tracePt t="27290" x="1220788" y="3621088"/>
          <p14:tracePt t="27297" x="1168400" y="3629025"/>
          <p14:tracePt t="27304" x="1125538" y="3646488"/>
          <p14:tracePt t="27310" x="1082675" y="3646488"/>
          <p14:tracePt t="27316" x="1030288" y="3646488"/>
          <p14:tracePt t="27323" x="1003300" y="3656013"/>
          <p14:tracePt t="27330" x="950913" y="3656013"/>
          <p14:tracePt t="27336" x="925513" y="3656013"/>
          <p14:tracePt t="27343" x="881063" y="3656013"/>
          <p14:tracePt t="27350" x="855663" y="3656013"/>
          <p14:tracePt t="27357" x="838200" y="3646488"/>
          <p14:tracePt t="27363" x="811213" y="3638550"/>
          <p14:tracePt t="27369" x="793750" y="3638550"/>
          <p14:tracePt t="27376" x="785813" y="3611563"/>
          <p14:tracePt t="27382" x="768350" y="3603625"/>
          <p14:tracePt t="27389" x="750888" y="3586163"/>
          <p14:tracePt t="27396" x="741363" y="3559175"/>
          <p14:tracePt t="27403" x="741363" y="3541713"/>
          <p14:tracePt t="27408" x="741363" y="3516313"/>
          <p14:tracePt t="27416" x="741363" y="3481388"/>
          <p14:tracePt t="27422" x="768350" y="3421063"/>
          <p14:tracePt t="27429" x="793750" y="3386138"/>
          <p14:tracePt t="27436" x="828675" y="3316288"/>
          <p14:tracePt t="27441" x="855663" y="3263900"/>
          <p14:tracePt t="27448" x="890588" y="3219450"/>
          <p14:tracePt t="27455" x="915988" y="3176588"/>
          <p14:tracePt t="27461" x="942975" y="3141663"/>
          <p14:tracePt t="27468" x="977900" y="3089275"/>
          <p14:tracePt t="27474" x="1012825" y="3071813"/>
          <p14:tracePt t="27484" x="1047750" y="3044825"/>
          <p14:tracePt t="27493" x="1073150" y="3036888"/>
          <p14:tracePt t="27497" x="1108075" y="3019425"/>
          <p14:tracePt t="27501" x="1150938" y="3009900"/>
          <p14:tracePt t="27507" x="1185863" y="3009900"/>
          <p14:tracePt t="27514" x="1220788" y="3009900"/>
          <p14:tracePt t="27522" x="1255713" y="3019425"/>
          <p14:tracePt t="27527" x="1290638" y="3027363"/>
          <p14:tracePt t="27539" x="1308100" y="3036888"/>
          <p14:tracePt t="27541" x="1335088" y="3044825"/>
          <p14:tracePt t="27546" x="1352550" y="3054350"/>
          <p14:tracePt t="27554" x="1370013" y="3071813"/>
          <p14:tracePt t="27559" x="1377950" y="3079750"/>
          <p14:tracePt t="27567" x="1387475" y="3097213"/>
          <p14:tracePt t="27573" x="1404938" y="3106738"/>
          <p14:tracePt t="27579" x="1422400" y="3132138"/>
          <p14:tracePt t="27587" x="1430338" y="3159125"/>
          <p14:tracePt t="27592" x="1439863" y="3167063"/>
          <p14:tracePt t="27599" x="1447800" y="3194050"/>
          <p14:tracePt t="27606" x="1457325" y="3211513"/>
          <p14:tracePt t="27613" x="1457325" y="3246438"/>
          <p14:tracePt t="27620" x="1465263" y="3254375"/>
          <p14:tracePt t="27626" x="1465263" y="3281363"/>
          <p14:tracePt t="27633" x="1465263" y="3298825"/>
          <p14:tracePt t="27639" x="1465263" y="3316288"/>
          <p14:tracePt t="27649" x="1465263" y="3324225"/>
          <p14:tracePt t="27655" x="1465263" y="3341688"/>
          <p14:tracePt t="27662" x="1465263" y="3368675"/>
          <p14:tracePt t="27666" x="1457325" y="3376613"/>
          <p14:tracePt t="27673" x="1447800" y="3394075"/>
          <p14:tracePt t="27679" x="1439863" y="3403600"/>
          <p14:tracePt t="27685" x="1422400" y="3421063"/>
          <p14:tracePt t="27691" x="1395413" y="3436938"/>
          <p14:tracePt t="27699" x="1377950" y="3436938"/>
          <p14:tracePt t="27705" x="1343025" y="3446463"/>
          <p14:tracePt t="27712" x="1317625" y="3463925"/>
          <p14:tracePt t="27719" x="1300163" y="3471863"/>
          <p14:tracePt t="27725" x="1265238" y="3481388"/>
          <p14:tracePt t="27731" x="1238250" y="3489325"/>
          <p14:tracePt t="27738" x="1212850" y="3489325"/>
          <p14:tracePt t="27745" x="1177925" y="3506788"/>
          <p14:tracePt t="27752" x="1160463" y="3516313"/>
          <p14:tracePt t="27757" x="1135063" y="3516313"/>
          <p14:tracePt t="27765" x="1108075" y="3524250"/>
          <p14:tracePt t="27772" x="1082675" y="3533775"/>
          <p14:tracePt t="27778" x="1055688" y="3533775"/>
          <p14:tracePt t="27785" x="1038225" y="3533775"/>
          <p14:tracePt t="27791" x="1003300" y="3533775"/>
          <p14:tracePt t="27797" x="995363" y="3533775"/>
          <p14:tracePt t="27805" x="977900" y="3533775"/>
          <p14:tracePt t="27811" x="968375" y="3533775"/>
          <p14:tracePt t="27818" x="960438" y="3524250"/>
          <p14:tracePt t="27823" x="950913" y="3524250"/>
          <p14:tracePt t="27831" x="942975" y="3524250"/>
          <p14:tracePt t="27839" x="942975" y="3516313"/>
          <p14:tracePt t="27852" x="933450" y="3516313"/>
          <p14:tracePt t="27857" x="933450" y="3506788"/>
          <p14:tracePt t="27870" x="933450" y="3498850"/>
          <p14:tracePt t="27882" x="933450" y="3489325"/>
          <p14:tracePt t="27889" x="933450" y="3481388"/>
          <p14:tracePt t="27903" x="933450" y="3471863"/>
          <p14:tracePt t="27916" x="942975" y="3463925"/>
          <p14:tracePt t="27922" x="950913" y="3454400"/>
          <p14:tracePt t="27929" x="960438" y="3454400"/>
          <p14:tracePt t="27936" x="960438" y="3446463"/>
          <p14:tracePt t="27941" x="977900" y="3436938"/>
          <p14:tracePt t="27956" x="977900" y="3429000"/>
          <p14:tracePt t="27961" x="995363" y="3429000"/>
          <p14:tracePt t="27968" x="1003300" y="3421063"/>
          <p14:tracePt t="27975" x="1012825" y="3411538"/>
          <p14:tracePt t="27982" x="1020763" y="3411538"/>
          <p14:tracePt t="27989" x="1038225" y="3403600"/>
          <p14:tracePt t="27995" x="1047750" y="3403600"/>
          <p14:tracePt t="28002" x="1055688" y="3403600"/>
          <p14:tracePt t="28007" x="1065213" y="3403600"/>
          <p14:tracePt t="28014" x="1090613" y="3403600"/>
          <p14:tracePt t="28022" x="1117600" y="3403600"/>
          <p14:tracePt t="28028" x="1143000" y="3403600"/>
          <p14:tracePt t="28035" x="1150938" y="3403600"/>
          <p14:tracePt t="28041" x="1185863" y="3411538"/>
          <p14:tracePt t="28048" x="1203325" y="3421063"/>
          <p14:tracePt t="28055" x="1230313" y="3429000"/>
          <p14:tracePt t="28060" x="1247775" y="3436938"/>
          <p14:tracePt t="28070" x="1273175" y="3436938"/>
          <p14:tracePt t="28074" x="1282700" y="3454400"/>
          <p14:tracePt t="28080" x="1290638" y="3463925"/>
          <p14:tracePt t="28087" x="1308100" y="3471863"/>
          <p14:tracePt t="28093" x="1317625" y="3471863"/>
          <p14:tracePt t="28099" x="1325563" y="3481388"/>
          <p14:tracePt t="28106" x="1335088" y="3481388"/>
          <p14:tracePt t="28116" x="1343025" y="3481388"/>
          <p14:tracePt t="28129" x="1352550" y="3481388"/>
          <p14:tracePt t="28135" x="1352550" y="3489325"/>
          <p14:tracePt t="28168" x="1352550" y="3498850"/>
          <p14:tracePt t="28179" x="1352550" y="3506788"/>
          <p14:tracePt t="28191" x="1352550" y="3516313"/>
          <p14:tracePt t="28225" x="1352550" y="3524250"/>
          <p14:tracePt t="28231" x="1343025" y="3524250"/>
          <p14:tracePt t="28244" x="1335088" y="3524250"/>
          <p14:tracePt t="28257" x="1325563" y="3524250"/>
          <p14:tracePt t="28264" x="1317625" y="3524250"/>
          <p14:tracePt t="28284" x="1308100" y="3524250"/>
          <p14:tracePt t="28290" x="1300163" y="3524250"/>
          <p14:tracePt t="28298" x="1290638" y="3524250"/>
          <p14:tracePt t="28311" x="1290638" y="3516313"/>
          <p14:tracePt t="28324" x="1282700" y="3506788"/>
          <p14:tracePt t="28338" x="1273175" y="3506788"/>
          <p14:tracePt t="28345" x="1273175" y="3498850"/>
          <p14:tracePt t="28364" x="1265238" y="3498850"/>
          <p14:tracePt t="28377" x="1255713" y="3489325"/>
          <p14:tracePt t="28393" x="1255713" y="3481388"/>
          <p14:tracePt t="28420" x="1247775" y="3481388"/>
          <p14:tracePt t="28430" x="1247775" y="3471863"/>
          <p14:tracePt t="28442" x="1247775" y="3463925"/>
          <p14:tracePt t="28469" x="1247775" y="3454400"/>
          <p14:tracePt t="28597" x="1247775" y="3446463"/>
          <p14:tracePt t="28609" x="1247775" y="3436938"/>
          <p14:tracePt t="28621" x="1255713" y="3436938"/>
          <p14:tracePt t="28628" x="1265238" y="3429000"/>
          <p14:tracePt t="28633" x="1273175" y="3421063"/>
          <p14:tracePt t="28640" x="1282700" y="3411538"/>
          <p14:tracePt t="28647" x="1290638" y="3411538"/>
          <p14:tracePt t="28655" x="1317625" y="3394075"/>
          <p14:tracePt t="28660" x="1335088" y="3386138"/>
          <p14:tracePt t="28667" x="1360488" y="3376613"/>
          <p14:tracePt t="28673" x="1370013" y="3376613"/>
          <p14:tracePt t="28680" x="1387475" y="3368675"/>
          <p14:tracePt t="28688" x="1412875" y="3359150"/>
          <p14:tracePt t="28692" x="1422400" y="3359150"/>
          <p14:tracePt t="28699" x="1430338" y="3359150"/>
          <p14:tracePt t="28706" x="1447800" y="3351213"/>
          <p14:tracePt t="28719" x="1457325" y="3351213"/>
          <p14:tracePt t="28726" x="1465263" y="3351213"/>
          <p14:tracePt t="28732" x="1474788" y="3351213"/>
          <p14:tracePt t="28759" x="1482725" y="3351213"/>
          <p14:tracePt t="28772" x="1492250" y="3351213"/>
          <p14:tracePt t="28806" x="1500188" y="3351213"/>
          <p14:tracePt t="28926" x="1500188" y="3359150"/>
          <p14:tracePt t="28938" x="1500188" y="3368675"/>
          <p14:tracePt t="29017" x="1492250" y="3368675"/>
          <p14:tracePt t="29030" x="1482725" y="3376613"/>
          <p14:tracePt t="29044" x="1482725" y="3386138"/>
          <p14:tracePt t="29065" x="1474788" y="3386138"/>
          <p14:tracePt t="29071" x="1465263" y="3394075"/>
          <p14:tracePt t="29074" x="1457325" y="3394075"/>
          <p14:tracePt t="29080" x="1457325" y="3403600"/>
          <p14:tracePt t="29087" x="1447800" y="3403600"/>
          <p14:tracePt t="29094" x="1439863" y="3403600"/>
          <p14:tracePt t="29101" x="1430338" y="3403600"/>
          <p14:tracePt t="29108" x="1422400" y="3403600"/>
          <p14:tracePt t="29115" x="1412875" y="3403600"/>
          <p14:tracePt t="29121" x="1404938" y="3403600"/>
          <p14:tracePt t="29127" x="1387475" y="3403600"/>
          <p14:tracePt t="29140" x="1377950" y="3403600"/>
          <p14:tracePt t="29148" x="1370013" y="3403600"/>
          <p14:tracePt t="29154" x="1360488" y="3403600"/>
          <p14:tracePt t="29161" x="1352550" y="3403600"/>
          <p14:tracePt t="29167" x="1343025" y="3403600"/>
          <p14:tracePt t="29187" x="1335088" y="3403600"/>
          <p14:tracePt t="29196" x="1325563" y="3403600"/>
          <p14:tracePt t="29200" x="1317625" y="3403600"/>
          <p14:tracePt t="29226" x="1317625" y="3394075"/>
          <p14:tracePt t="29239" x="1317625" y="3386138"/>
          <p14:tracePt t="29247" x="1317625" y="3376613"/>
          <p14:tracePt t="29265" x="1317625" y="3368675"/>
          <p14:tracePt t="29272" x="1317625" y="3359150"/>
          <p14:tracePt t="29280" x="1335088" y="3351213"/>
          <p14:tracePt t="29293" x="1343025" y="3341688"/>
          <p14:tracePt t="29299" x="1352550" y="3333750"/>
          <p14:tracePt t="29305" x="1360488" y="3333750"/>
          <p14:tracePt t="29320" x="1370013" y="3333750"/>
          <p14:tracePt t="29325" x="1377950" y="3333750"/>
          <p14:tracePt t="29331" x="1377950" y="3324225"/>
          <p14:tracePt t="29338" x="1377950" y="3316288"/>
          <p14:tracePt t="29351" x="1387475" y="3316288"/>
          <p14:tracePt t="29365" x="1395413" y="3316288"/>
          <p14:tracePt t="29378" x="1404938" y="3316288"/>
          <p14:tracePt t="29405" x="1412875" y="3324225"/>
          <p14:tracePt t="29431" x="1422400" y="3324225"/>
          <p14:tracePt t="29438" x="1422400" y="3333750"/>
          <p14:tracePt t="29444" x="1422400" y="3341688"/>
          <p14:tracePt t="29459" x="1422400" y="3351213"/>
          <p14:tracePt t="29467" x="1422400" y="3359150"/>
          <p14:tracePt t="29476" x="1412875" y="3359150"/>
          <p14:tracePt t="29490" x="1404938" y="3359150"/>
          <p14:tracePt t="29497" x="1387475" y="3368675"/>
          <p14:tracePt t="29509" x="1387475" y="3376613"/>
          <p14:tracePt t="29516" x="1370013" y="3376613"/>
          <p14:tracePt t="29522" x="1352550" y="3376613"/>
          <p14:tracePt t="29538" x="1343025" y="3368675"/>
          <p14:tracePt t="29543" x="1335088" y="3368675"/>
          <p14:tracePt t="29548" x="1325563" y="3368675"/>
          <p14:tracePt t="29555" x="1317625" y="3368675"/>
          <p14:tracePt t="29562" x="1308100" y="3359150"/>
          <p14:tracePt t="29572" x="1308100" y="3351213"/>
          <p14:tracePt t="29581" x="1308100" y="3341688"/>
          <p14:tracePt t="29588" x="1308100" y="3333750"/>
          <p14:tracePt t="29594" x="1317625" y="3324225"/>
          <p14:tracePt t="29601" x="1335088" y="3306763"/>
          <p14:tracePt t="29608" x="1335088" y="3298825"/>
          <p14:tracePt t="29615" x="1360488" y="3289300"/>
          <p14:tracePt t="29621" x="1377950" y="3271838"/>
          <p14:tracePt t="29637" x="1412875" y="3254375"/>
          <p14:tracePt t="29641" x="1430338" y="3246438"/>
          <p14:tracePt t="29649" x="1447800" y="3228975"/>
          <p14:tracePt t="29655" x="1457325" y="3219450"/>
          <p14:tracePt t="29661" x="1465263" y="3211513"/>
          <p14:tracePt t="29668" x="1482725" y="3211513"/>
          <p14:tracePt t="29674" x="1500188" y="3211513"/>
          <p14:tracePt t="29681" x="1509713" y="3211513"/>
          <p14:tracePt t="29687" x="1517650" y="3211513"/>
          <p14:tracePt t="29693" x="1527175" y="3211513"/>
          <p14:tracePt t="29699" x="1535113" y="3211513"/>
          <p14:tracePt t="29720" x="1544638" y="3211513"/>
          <p14:tracePt t="29728" x="1552575" y="3219450"/>
          <p14:tracePt t="29733" x="1562100" y="3219450"/>
          <p14:tracePt t="29739" x="1570038" y="3246438"/>
          <p14:tracePt t="29747" x="1579563" y="3254375"/>
          <p14:tracePt t="29755" x="1579563" y="3263900"/>
          <p14:tracePt t="29759" x="1587500" y="3281363"/>
          <p14:tracePt t="29766" x="1587500" y="3289300"/>
          <p14:tracePt t="29773" x="1597025" y="3298825"/>
          <p14:tracePt t="29779" x="1597025" y="3316288"/>
          <p14:tracePt t="29792" x="1597025" y="3333750"/>
          <p14:tracePt t="29799" x="1597025" y="3341688"/>
          <p14:tracePt t="29813" x="1597025" y="3351213"/>
          <p14:tracePt t="29825" x="1597025" y="3368675"/>
          <p14:tracePt t="29839" x="1597025" y="3376613"/>
          <p14:tracePt t="29846" x="1597025" y="3386138"/>
          <p14:tracePt t="29853" x="1597025" y="3394075"/>
          <p14:tracePt t="29879" x="1597025" y="3403600"/>
          <p14:tracePt t="29885" x="1597025" y="3411538"/>
          <p14:tracePt t="29905" x="1597025" y="3421063"/>
          <p14:tracePt t="29949" x="1604963" y="3421063"/>
          <p14:tracePt t="29955" x="1614488" y="3421063"/>
          <p14:tracePt t="29965" x="1631950" y="3421063"/>
          <p14:tracePt t="29972" x="1657350" y="3421063"/>
          <p14:tracePt t="29978" x="1657350" y="3411538"/>
          <p14:tracePt t="29983" x="1684338" y="3411538"/>
          <p14:tracePt t="29990" x="1692275" y="3403600"/>
          <p14:tracePt t="29996" x="1719263" y="3403600"/>
          <p14:tracePt t="30003" x="1736725" y="3394075"/>
          <p14:tracePt t="30010" x="1762125" y="3386138"/>
          <p14:tracePt t="30016" x="1779588" y="3368675"/>
          <p14:tracePt t="30023" x="1814513" y="3359150"/>
          <p14:tracePt t="30029" x="1831975" y="3351213"/>
          <p14:tracePt t="30037" x="1849438" y="3351213"/>
          <p14:tracePt t="30042" x="1876425" y="3333750"/>
          <p14:tracePt t="30049" x="1901825" y="3324225"/>
          <p14:tracePt t="30056" x="1919288" y="3324225"/>
          <p14:tracePt t="30063" x="1928813" y="3316288"/>
          <p14:tracePt t="30069" x="1946275" y="3316288"/>
          <p14:tracePt t="30075" x="1971675" y="3316288"/>
          <p14:tracePt t="30089" x="1989138" y="3316288"/>
          <p14:tracePt t="30102" x="1998663" y="3316288"/>
          <p14:tracePt t="30116" x="2006600" y="3316288"/>
          <p14:tracePt t="30122" x="2016125" y="3316288"/>
          <p14:tracePt t="30209" x="2016125" y="3324225"/>
          <p14:tracePt t="30223" x="2016125" y="3333750"/>
          <p14:tracePt t="30249" x="2016125" y="3341688"/>
          <p14:tracePt t="30255" x="2006600" y="3341688"/>
          <p14:tracePt t="30308" x="2006600" y="3351213"/>
          <p14:tracePt t="30321" x="1998663" y="3351213"/>
          <p14:tracePt t="30335" x="1998663" y="3359150"/>
          <p14:tracePt t="30400" x="1981200" y="3359150"/>
          <p14:tracePt t="30406" x="1981200" y="3368675"/>
          <p14:tracePt t="30433" x="1971675" y="3368675"/>
          <p14:tracePt t="30439" x="1971675" y="3376613"/>
          <p14:tracePt t="30444" x="1963738" y="3376613"/>
          <p14:tracePt t="30459" x="1954213" y="3376613"/>
          <p14:tracePt t="30465" x="1954213" y="3386138"/>
          <p14:tracePt t="30491" x="1946275" y="3394075"/>
          <p14:tracePt t="30505" x="1936750" y="3403600"/>
          <p14:tracePt t="30530" x="1928813" y="3403600"/>
          <p14:tracePt t="30550" x="1928813" y="3411538"/>
          <p14:tracePt t="30557" x="1919288" y="3411538"/>
          <p14:tracePt t="30573" x="1911350" y="3411538"/>
          <p14:tracePt t="30582" x="1911350" y="3421063"/>
          <p14:tracePt t="30602" x="1901825" y="3421063"/>
          <p14:tracePt t="30616" x="1893888" y="3421063"/>
          <p14:tracePt t="30622" x="1893888" y="3429000"/>
          <p14:tracePt t="30648" x="1884363" y="3429000"/>
          <p14:tracePt t="30669" x="1876425" y="3429000"/>
          <p14:tracePt t="31033" x="1884363" y="3429000"/>
          <p14:tracePt t="33612" x="1849438" y="3436938"/>
          <p14:tracePt t="33620" x="1806575" y="3446463"/>
          <p14:tracePt t="33627" x="1771650" y="3463925"/>
          <p14:tracePt t="33631" x="1736725" y="3463925"/>
          <p14:tracePt t="33636" x="1692275" y="3471863"/>
          <p14:tracePt t="33643" x="1649413" y="3471863"/>
          <p14:tracePt t="33650" x="1614488" y="3471863"/>
          <p14:tracePt t="33657" x="1552575" y="3471863"/>
          <p14:tracePt t="33662" x="1509713" y="3471863"/>
          <p14:tracePt t="33669" x="1465263" y="3471863"/>
          <p14:tracePt t="33676" x="1430338" y="3471863"/>
          <p14:tracePt t="33684" x="1404938" y="3471863"/>
          <p14:tracePt t="33690" x="1370013" y="3471863"/>
          <p14:tracePt t="33695" x="1335088" y="3471863"/>
          <p14:tracePt t="33702" x="1300163" y="3471863"/>
          <p14:tracePt t="33708" x="1273175" y="3481388"/>
          <p14:tracePt t="33726" x="1220788" y="3489325"/>
          <p14:tracePt t="33729" x="1212850" y="3489325"/>
          <p14:tracePt t="33735" x="1195388" y="3498850"/>
          <p14:tracePt t="33742" x="1177925" y="3498850"/>
          <p14:tracePt t="33749" x="1168400" y="3506788"/>
          <p14:tracePt t="33754" x="1150938" y="3506788"/>
          <p14:tracePt t="33762" x="1117600" y="3516313"/>
          <p14:tracePt t="33768" x="1108075" y="3516313"/>
          <p14:tracePt t="33775" x="1073150" y="3516313"/>
          <p14:tracePt t="33783" x="1055688" y="3516313"/>
          <p14:tracePt t="33789" x="1038225" y="3516313"/>
          <p14:tracePt t="33795" x="1020763" y="3516313"/>
          <p14:tracePt t="33801" x="995363" y="3516313"/>
          <p14:tracePt t="33808" x="985838" y="3516313"/>
          <p14:tracePt t="33817" x="960438" y="3516313"/>
          <p14:tracePt t="33820" x="942975" y="3516313"/>
          <p14:tracePt t="33828" x="933450" y="3516313"/>
          <p14:tracePt t="33834" x="915988" y="3516313"/>
          <p14:tracePt t="33841" x="898525" y="3516313"/>
          <p14:tracePt t="33847" x="890588" y="3506788"/>
          <p14:tracePt t="33854" x="873125" y="3498850"/>
          <p14:tracePt t="33861" x="855663" y="3489325"/>
          <p14:tracePt t="33868" x="846138" y="3489325"/>
          <p14:tracePt t="33879" x="820738" y="3489325"/>
          <p14:tracePt t="33883" x="811213" y="3481388"/>
          <p14:tracePt t="33886" x="803275" y="3471863"/>
          <p14:tracePt t="33893" x="785813" y="3454400"/>
          <p14:tracePt t="33901" x="776288" y="3454400"/>
          <p14:tracePt t="33907" x="768350" y="3446463"/>
          <p14:tracePt t="33913" x="750888" y="3421063"/>
          <p14:tracePt t="33919" x="750888" y="3403600"/>
          <p14:tracePt t="33926" x="741363" y="3403600"/>
          <p14:tracePt t="33933" x="723900" y="3386138"/>
          <p14:tracePt t="33939" x="723900" y="3368675"/>
          <p14:tracePt t="33945" x="715963" y="3368675"/>
          <p14:tracePt t="33952" x="706438" y="3351213"/>
          <p14:tracePt t="33959" x="706438" y="3333750"/>
          <p14:tracePt t="33967" x="706438" y="3324225"/>
          <p14:tracePt t="33972" x="706438" y="3316288"/>
          <p14:tracePt t="33979" x="706438" y="3298825"/>
          <p14:tracePt t="33986" x="706438" y="3281363"/>
          <p14:tracePt t="33993" x="706438" y="3263900"/>
          <p14:tracePt t="34000" x="723900" y="3254375"/>
          <p14:tracePt t="34005" x="733425" y="3246438"/>
          <p14:tracePt t="34012" x="741363" y="3228975"/>
          <p14:tracePt t="34019" x="793750" y="3211513"/>
          <p14:tracePt t="34025" x="838200" y="3201988"/>
          <p14:tracePt t="34035" x="873125" y="3194050"/>
          <p14:tracePt t="34037" x="933450" y="3184525"/>
          <p14:tracePt t="34045" x="977900" y="3184525"/>
          <p14:tracePt t="34051" x="1020763" y="3184525"/>
          <p14:tracePt t="34059" x="1055688" y="3184525"/>
          <p14:tracePt t="34069" x="1100138" y="3184525"/>
          <p14:tracePt t="34071" x="1150938" y="3194050"/>
          <p14:tracePt t="34077" x="1195388" y="3201988"/>
          <p14:tracePt t="34084" x="1230313" y="3211513"/>
          <p14:tracePt t="34090" x="1265238" y="3228975"/>
          <p14:tracePt t="34097" x="1300163" y="3246438"/>
          <p14:tracePt t="34104" x="1335088" y="3271838"/>
          <p14:tracePt t="34110" x="1360488" y="3298825"/>
          <p14:tracePt t="34117" x="1387475" y="3324225"/>
          <p14:tracePt t="34124" x="1395413" y="3351213"/>
          <p14:tracePt t="34129" x="1412875" y="3376613"/>
          <p14:tracePt t="34136" x="1412875" y="3386138"/>
          <p14:tracePt t="34143" x="1412875" y="3411538"/>
          <p14:tracePt t="34151" x="1412875" y="3421063"/>
          <p14:tracePt t="34157" x="1412875" y="3429000"/>
          <p14:tracePt t="34164" x="1412875" y="3454400"/>
          <p14:tracePt t="34170" x="1404938" y="3463925"/>
          <p14:tracePt t="34176" x="1387475" y="3463925"/>
          <p14:tracePt t="34184" x="1360488" y="3481388"/>
          <p14:tracePt t="34189" x="1343025" y="3498850"/>
          <p14:tracePt t="34199" x="1325563" y="3506788"/>
          <p14:tracePt t="34207" x="1308100" y="3506788"/>
          <p14:tracePt t="34209" x="1265238" y="3524250"/>
          <p14:tracePt t="34216" x="1212850" y="3533775"/>
          <p14:tracePt t="34222" x="1168400" y="3541713"/>
          <p14:tracePt t="34229" x="1125538" y="3541713"/>
          <p14:tracePt t="34235" x="1082675" y="3541713"/>
          <p14:tracePt t="34243" x="1047750" y="3541713"/>
          <p14:tracePt t="34250" x="1020763" y="3541713"/>
          <p14:tracePt t="34255" x="985838" y="3533775"/>
          <p14:tracePt t="34263" x="968375" y="3516313"/>
          <p14:tracePt t="34269" x="950913" y="3506788"/>
          <p14:tracePt t="34276" x="933450" y="3489325"/>
          <p14:tracePt t="34283" x="915988" y="3481388"/>
          <p14:tracePt t="34289" x="908050" y="3454400"/>
          <p14:tracePt t="34296" x="908050" y="3429000"/>
          <p14:tracePt t="34301" x="908050" y="3421063"/>
          <p14:tracePt t="34309" x="908050" y="3394075"/>
          <p14:tracePt t="34316" x="925513" y="3368675"/>
          <p14:tracePt t="34321" x="942975" y="3341688"/>
          <p14:tracePt t="34327" x="977900" y="3298825"/>
          <p14:tracePt t="34334" x="1003300" y="3271838"/>
          <p14:tracePt t="34340" x="1047750" y="3246438"/>
          <p14:tracePt t="34347" x="1073150" y="3219450"/>
          <p14:tracePt t="34353" x="1117600" y="3201988"/>
          <p14:tracePt t="34360" x="1143000" y="3176588"/>
          <p14:tracePt t="34367" x="1177925" y="3167063"/>
          <p14:tracePt t="34373" x="1212850" y="3159125"/>
          <p14:tracePt t="34380" x="1238250" y="3149600"/>
          <p14:tracePt t="34387" x="1255713" y="3149600"/>
          <p14:tracePt t="34393" x="1282700" y="3149600"/>
          <p14:tracePt t="34400" x="1308100" y="3149600"/>
          <p14:tracePt t="34407" x="1317625" y="3149600"/>
          <p14:tracePt t="34415" x="1335088" y="3149600"/>
          <p14:tracePt t="34420" x="1343025" y="3149600"/>
          <p14:tracePt t="34427" x="1343025" y="3159125"/>
          <p14:tracePt t="34434" x="1360488" y="3176588"/>
          <p14:tracePt t="34440" x="1370013" y="3184525"/>
          <p14:tracePt t="34447" x="1370013" y="3201988"/>
          <p14:tracePt t="34453" x="1370013" y="3211513"/>
          <p14:tracePt t="34467" x="1370013" y="3228975"/>
          <p14:tracePt t="34473" x="1370013" y="3236913"/>
          <p14:tracePt t="34480" x="1370013" y="3254375"/>
          <p14:tracePt t="34486" x="1370013" y="3271838"/>
          <p14:tracePt t="34493" x="1370013" y="3281363"/>
          <p14:tracePt t="34499" x="1370013" y="3298825"/>
          <p14:tracePt t="34507" x="1370013" y="3316288"/>
          <p14:tracePt t="34512" x="1370013" y="3324225"/>
          <p14:tracePt t="34519" x="1370013" y="3341688"/>
          <p14:tracePt t="34525" x="1360488" y="3368675"/>
          <p14:tracePt t="34534" x="1352550" y="3368675"/>
          <p14:tracePt t="34538" x="1343025" y="3386138"/>
          <p14:tracePt t="34545" x="1335088" y="3403600"/>
          <p14:tracePt t="34552" x="1325563" y="3411538"/>
          <p14:tracePt t="34561" x="1308100" y="3411538"/>
          <p14:tracePt t="34569" x="1300163" y="3429000"/>
          <p14:tracePt t="34571" x="1282700" y="3446463"/>
          <p14:tracePt t="34578" x="1265238" y="3454400"/>
          <p14:tracePt t="34584" x="1247775" y="3463925"/>
          <p14:tracePt t="34591" x="1220788" y="3471863"/>
          <p14:tracePt t="34599" x="1203325" y="3481388"/>
          <p14:tracePt t="34607" x="1185863" y="3489325"/>
          <p14:tracePt t="34612" x="1150938" y="3489325"/>
          <p14:tracePt t="34618" x="1125538" y="3489325"/>
          <p14:tracePt t="34625" x="1090613" y="3489325"/>
          <p14:tracePt t="34632" x="1073150" y="3489325"/>
          <p14:tracePt t="34637" x="1047750" y="3489325"/>
          <p14:tracePt t="34644" x="1020763" y="3489325"/>
          <p14:tracePt t="34651" x="1003300" y="3489325"/>
          <p14:tracePt t="34658" x="985838" y="3481388"/>
          <p14:tracePt t="34666" x="960438" y="3463925"/>
          <p14:tracePt t="34671" x="950913" y="3454400"/>
          <p14:tracePt t="34678" x="950913" y="3436938"/>
          <p14:tracePt t="34684" x="942975" y="3429000"/>
          <p14:tracePt t="34691" x="933450" y="3403600"/>
          <p14:tracePt t="34697" x="933450" y="3386138"/>
          <p14:tracePt t="34704" x="933450" y="3368675"/>
          <p14:tracePt t="34710" x="942975" y="3341688"/>
          <p14:tracePt t="34717" x="960438" y="3324225"/>
          <p14:tracePt t="34724" x="995363" y="3298825"/>
          <p14:tracePt t="34729" x="1030288" y="3281363"/>
          <p14:tracePt t="34736" x="1065213" y="3254375"/>
          <p14:tracePt t="34744" x="1100138" y="3246438"/>
          <p14:tracePt t="34751" x="1150938" y="3236913"/>
          <p14:tracePt t="34756" x="1168400" y="3236913"/>
          <p14:tracePt t="34764" x="1203325" y="3236913"/>
          <p14:tracePt t="34769" x="1247775" y="3236913"/>
          <p14:tracePt t="34776" x="1265238" y="3263900"/>
          <p14:tracePt t="34782" x="1290638" y="3281363"/>
          <p14:tracePt t="34788" x="1317625" y="3298825"/>
          <p14:tracePt t="34796" x="1325563" y="3306763"/>
          <p14:tracePt t="34802" x="1335088" y="3316288"/>
          <p14:tracePt t="34809" x="1343025" y="3333750"/>
          <p14:tracePt t="34816" x="1360488" y="3341688"/>
          <p14:tracePt t="34822" x="1370013" y="3359150"/>
          <p14:tracePt t="34829" x="1370013" y="3368675"/>
          <p14:tracePt t="34835" x="1377950" y="3376613"/>
          <p14:tracePt t="34842" x="1377950" y="3394075"/>
          <p14:tracePt t="34850" x="1387475" y="3403600"/>
          <p14:tracePt t="34862" x="1387475" y="3421063"/>
          <p14:tracePt t="34868" x="1395413" y="3429000"/>
          <p14:tracePt t="34883" x="1395413" y="3436938"/>
          <p14:tracePt t="34887" x="1395413" y="3446463"/>
          <p14:tracePt t="34901" x="1395413" y="3454400"/>
          <p14:tracePt t="34908" x="1395413" y="3463925"/>
          <p14:tracePt t="34934" x="1395413" y="3471863"/>
          <p14:tracePt t="34960" x="1395413" y="3481388"/>
          <p14:tracePt t="35001" x="1404938" y="3481388"/>
          <p14:tracePt t="35014" x="1412875" y="3481388"/>
          <p14:tracePt t="35040" x="1422400" y="3481388"/>
          <p14:tracePt t="35047" x="1430338" y="3481388"/>
          <p14:tracePt t="35059" x="1439863" y="3481388"/>
          <p14:tracePt t="35071" x="1447800" y="3481388"/>
          <p14:tracePt t="35078" x="1457325" y="3481388"/>
          <p14:tracePt t="35093" x="1465263" y="3481388"/>
          <p14:tracePt t="35099" x="1474788" y="3471863"/>
          <p14:tracePt t="35119" x="1482725" y="3471863"/>
          <p14:tracePt t="35125" x="1492250" y="3463925"/>
          <p14:tracePt t="35132" x="1500188" y="3463925"/>
          <p14:tracePt t="35139" x="1517650" y="3454400"/>
          <p14:tracePt t="35151" x="1527175" y="3446463"/>
          <p14:tracePt t="35159" x="1535113" y="3436938"/>
          <p14:tracePt t="35165" x="1544638" y="3436938"/>
          <p14:tracePt t="35171" x="1552575" y="3429000"/>
          <p14:tracePt t="35184" x="1562100" y="3421063"/>
          <p14:tracePt t="35191" x="1579563" y="3403600"/>
          <p14:tracePt t="35204" x="1597025" y="3403600"/>
          <p14:tracePt t="35210" x="1614488" y="3394075"/>
          <p14:tracePt t="35217" x="1631950" y="3376613"/>
          <p14:tracePt t="35224" x="1631950" y="3368675"/>
          <p14:tracePt t="35232" x="1649413" y="3359150"/>
          <p14:tracePt t="35237" x="1666875" y="3359150"/>
          <p14:tracePt t="35250" x="1674813" y="3359150"/>
          <p14:tracePt t="35256" x="1692275" y="3359150"/>
          <p14:tracePt t="35265" x="1701800" y="3359150"/>
          <p14:tracePt t="35270" x="1709738" y="3359150"/>
          <p14:tracePt t="35277" x="1719263" y="3359150"/>
          <p14:tracePt t="35283" x="1736725" y="3359150"/>
          <p14:tracePt t="35297" x="1754188" y="3368675"/>
          <p14:tracePt t="35310" x="1762125" y="3376613"/>
          <p14:tracePt t="35316" x="1771650" y="3376613"/>
          <p14:tracePt t="35323" x="1779588" y="3386138"/>
          <p14:tracePt t="35343" x="1779588" y="3394075"/>
          <p14:tracePt t="35369" x="1779588" y="3403600"/>
          <p14:tracePt t="35385" x="1771650" y="3403600"/>
          <p14:tracePt t="35390" x="1762125" y="3403600"/>
          <p14:tracePt t="35396" x="1754188" y="3403600"/>
          <p14:tracePt t="35403" x="1736725" y="3403600"/>
          <p14:tracePt t="35412" x="1727200" y="3403600"/>
          <p14:tracePt t="35417" x="1709738" y="3403600"/>
          <p14:tracePt t="35423" x="1692275" y="3403600"/>
          <p14:tracePt t="35429" x="1674813" y="3403600"/>
          <p14:tracePt t="35434" x="1649413" y="3403600"/>
          <p14:tracePt t="35442" x="1622425" y="3403600"/>
          <p14:tracePt t="35448" x="1614488" y="3403600"/>
          <p14:tracePt t="35454" x="1587500" y="3386138"/>
          <p14:tracePt t="35461" x="1579563" y="3368675"/>
          <p14:tracePt t="35468" x="1552575" y="3351213"/>
          <p14:tracePt t="35481" x="1544638" y="3333750"/>
          <p14:tracePt t="35489" x="1544638" y="3316288"/>
          <p14:tracePt t="35494" x="1544638" y="3289300"/>
          <p14:tracePt t="35501" x="1544638" y="3281363"/>
          <p14:tracePt t="35507" x="1562100" y="3254375"/>
          <p14:tracePt t="35515" x="1570038" y="3228975"/>
          <p14:tracePt t="35519" x="1579563" y="3201988"/>
          <p14:tracePt t="35527" x="1604963" y="3184525"/>
          <p14:tracePt t="35533" x="1622425" y="3167063"/>
          <p14:tracePt t="35548" x="1684338" y="3141663"/>
          <p14:tracePt t="35553" x="1719263" y="3124200"/>
          <p14:tracePt t="35560" x="1762125" y="3114675"/>
          <p14:tracePt t="35567" x="1797050" y="3114675"/>
          <p14:tracePt t="35572" x="1841500" y="3114675"/>
          <p14:tracePt t="35579" x="1866900" y="3114675"/>
          <p14:tracePt t="35586" x="1901825" y="3132138"/>
          <p14:tracePt t="35592" x="1919288" y="3141663"/>
          <p14:tracePt t="35599" x="1936750" y="3159125"/>
          <p14:tracePt t="35606" x="1946275" y="3167063"/>
          <p14:tracePt t="35613" x="1946275" y="3184525"/>
          <p14:tracePt t="35619" x="1954213" y="3201988"/>
          <p14:tracePt t="35628" x="1954213" y="3219450"/>
          <p14:tracePt t="35632" x="1963738" y="3246438"/>
          <p14:tracePt t="35638" x="1963738" y="3254375"/>
          <p14:tracePt t="35645" x="1963738" y="3271838"/>
          <p14:tracePt t="35651" x="1963738" y="3289300"/>
          <p14:tracePt t="35658" x="1963738" y="3298825"/>
          <p14:tracePt t="35665" x="1963738" y="3324225"/>
          <p14:tracePt t="35671" x="1963738" y="3333750"/>
          <p14:tracePt t="35678" x="1954213" y="3341688"/>
          <p14:tracePt t="35684" x="1954213" y="3368675"/>
          <p14:tracePt t="35691" x="1946275" y="3376613"/>
          <p14:tracePt t="35707" x="1936750" y="3394075"/>
          <p14:tracePt t="35714" x="1928813" y="3403600"/>
          <p14:tracePt t="35723" x="1919288" y="3403600"/>
          <p14:tracePt t="35725" x="1919288" y="3411538"/>
          <p14:tracePt t="35731" x="1911350" y="3429000"/>
          <p14:tracePt t="35738" x="1901825" y="3429000"/>
          <p14:tracePt t="35745" x="1901825" y="3436938"/>
          <p14:tracePt t="35757" x="1893888" y="3446463"/>
          <p14:tracePt t="35770" x="1893888" y="3454400"/>
          <p14:tracePt t="35784" x="1884363" y="3463925"/>
          <p14:tracePt t="35799" x="1876425" y="3463925"/>
          <p14:tracePt t="35811" x="1876425" y="3471863"/>
          <p14:tracePt t="36363" x="1884363" y="3471863"/>
          <p14:tracePt t="36376" x="1893888" y="3471863"/>
          <p14:tracePt t="36390" x="1893888" y="3463925"/>
          <p14:tracePt t="36403" x="1893888" y="3454400"/>
          <p14:tracePt t="36409" x="1901825" y="3454400"/>
          <p14:tracePt t="36422" x="1911350" y="3454400"/>
          <p14:tracePt t="36428" x="1911350" y="3446463"/>
          <p14:tracePt t="36436" x="1919288" y="3446463"/>
          <p14:tracePt t="36443" x="1928813" y="3446463"/>
          <p14:tracePt t="36458" x="1928813" y="3436938"/>
          <p14:tracePt t="36462" x="1936750" y="3436938"/>
          <p14:tracePt t="36482" x="1954213" y="3429000"/>
          <p14:tracePt t="36489" x="1963738" y="3429000"/>
          <p14:tracePt t="36497" x="1963738" y="3421063"/>
          <p14:tracePt t="36501" x="1971675" y="3421063"/>
          <p14:tracePt t="36509" x="1989138" y="3411538"/>
          <p14:tracePt t="36522" x="1998663" y="3411538"/>
          <p14:tracePt t="36527" x="2006600" y="3411538"/>
          <p14:tracePt t="36534" x="2016125" y="3403600"/>
          <p14:tracePt t="36541" x="2033588" y="3403600"/>
          <p14:tracePt t="36548" x="2041525" y="3403600"/>
          <p14:tracePt t="36555" x="2058988" y="3403600"/>
          <p14:tracePt t="36561" x="2076450" y="3394075"/>
          <p14:tracePt t="36567" x="2111375" y="3376613"/>
          <p14:tracePt t="36575" x="2120900" y="3376613"/>
          <p14:tracePt t="36583" x="2173288" y="3368675"/>
          <p14:tracePt t="36586" x="2216150" y="3359150"/>
          <p14:tracePt t="36593" x="2278063" y="3333750"/>
          <p14:tracePt t="36600" x="2328863" y="3324225"/>
          <p14:tracePt t="36608" x="2390775" y="3316288"/>
          <p14:tracePt t="36614" x="2433638" y="3316288"/>
          <p14:tracePt t="36620" x="2530475" y="3316288"/>
          <p14:tracePt t="36627" x="2625725" y="3316288"/>
          <p14:tracePt t="36633" x="2765425" y="3316288"/>
          <p14:tracePt t="36640" x="2914650" y="3316288"/>
          <p14:tracePt t="36650" x="3054350" y="3316288"/>
          <p14:tracePt t="36656" x="3211513" y="3316288"/>
          <p14:tracePt t="36662" x="3411538" y="3316288"/>
          <p14:tracePt t="36669" x="3568700" y="3316288"/>
          <p14:tracePt t="36683" x="3908425" y="3324225"/>
          <p14:tracePt t="36686" x="4057650" y="3324225"/>
          <p14:tracePt t="36693" x="4197350" y="3324225"/>
          <p14:tracePt t="36699" x="4327525" y="3316288"/>
          <p14:tracePt t="36706" x="4441825" y="3316288"/>
          <p14:tracePt t="36714" x="4564063" y="3316288"/>
          <p14:tracePt t="36718" x="4649788" y="3306763"/>
          <p14:tracePt t="36726" x="4719638" y="3298825"/>
          <p14:tracePt t="36732" x="4772025" y="3289300"/>
          <p14:tracePt t="36738" x="4806950" y="3289300"/>
          <p14:tracePt t="36747" x="4833938" y="3281363"/>
          <p14:tracePt t="36753" x="4851400" y="3271838"/>
          <p14:tracePt t="36759" x="4886325" y="3263900"/>
          <p14:tracePt t="36767" x="4894263" y="3263900"/>
          <p14:tracePt t="36771" x="4911725" y="3254375"/>
          <p14:tracePt t="36778" x="4929188" y="3246438"/>
          <p14:tracePt t="36785" x="4946650" y="3236913"/>
          <p14:tracePt t="36792" x="4956175" y="3236913"/>
          <p14:tracePt t="36799" x="4964113" y="3236913"/>
          <p14:tracePt t="36805" x="4973638" y="3236913"/>
          <p14:tracePt t="36811" x="4981575" y="3236913"/>
          <p14:tracePt t="36819" x="4999038" y="3228975"/>
          <p14:tracePt t="36825" x="4999038" y="3219450"/>
          <p14:tracePt t="36831" x="5008563" y="3211513"/>
          <p14:tracePt t="36839" x="5026025" y="3211513"/>
          <p14:tracePt t="36845" x="5033963" y="3201988"/>
          <p14:tracePt t="36884" x="5043488" y="3201988"/>
          <p14:tracePt t="36898" x="5043488" y="3211513"/>
          <p14:tracePt t="36930" x="5043488" y="3219450"/>
          <p14:tracePt t="36945" x="5033963" y="3219450"/>
          <p14:tracePt t="36951" x="5026025" y="3219450"/>
          <p14:tracePt t="36967" x="5016500" y="3219450"/>
          <p14:tracePt t="36970" x="5008563" y="3228975"/>
          <p14:tracePt t="36983" x="4999038" y="3236913"/>
          <p14:tracePt t="36989" x="4991100" y="3236913"/>
          <p14:tracePt t="36998" x="4981575" y="3236913"/>
          <p14:tracePt t="37003" x="4973638" y="3236913"/>
          <p14:tracePt t="37010" x="4973638" y="3246438"/>
          <p14:tracePt t="37016" x="4964113" y="3246438"/>
          <p14:tracePt t="37022" x="4946650" y="3246438"/>
          <p14:tracePt t="37028" x="4946650" y="3254375"/>
          <p14:tracePt t="37042" x="4938713" y="3254375"/>
          <p14:tracePt t="37048" x="4921250" y="3263900"/>
          <p14:tracePt t="37061" x="4911725" y="3263900"/>
          <p14:tracePt t="37067" x="4903788" y="3263900"/>
          <p14:tracePt t="37076" x="4903788" y="3271838"/>
          <p14:tracePt t="37088" x="4894263" y="3281363"/>
          <p14:tracePt t="37094" x="4886325" y="3281363"/>
          <p14:tracePt t="37101" x="4876800" y="3289300"/>
          <p14:tracePt t="37114" x="4868863" y="3289300"/>
          <p14:tracePt t="37141" x="4859338" y="3289300"/>
          <p14:tracePt t="37147" x="4859338" y="3298825"/>
          <p14:tracePt t="37167" x="4851400" y="3298825"/>
          <p14:tracePt t="37279" x="4851400" y="3306763"/>
          <p14:tracePt t="46469" x="4806950" y="3306763"/>
          <p14:tracePt t="46477" x="4719638" y="3316288"/>
          <p14:tracePt t="46480" x="4614863" y="3324225"/>
          <p14:tracePt t="46486" x="4529138" y="3341688"/>
          <p14:tracePt t="46493" x="4441825" y="3359150"/>
          <p14:tracePt t="46499" x="4319588" y="3394075"/>
          <p14:tracePt t="46506" x="4170363" y="3421063"/>
          <p14:tracePt t="46511" x="4030663" y="3454400"/>
          <p14:tracePt t="46519" x="3856038" y="3498850"/>
          <p14:tracePt t="46525" x="3681413" y="3533775"/>
          <p14:tracePt t="46532" x="3541713" y="3568700"/>
          <p14:tracePt t="46538" x="3376613" y="3594100"/>
          <p14:tracePt t="46544" x="3228975" y="3621088"/>
          <p14:tracePt t="46554" x="3114675" y="3638550"/>
          <p14:tracePt t="46557" x="3001963" y="3673475"/>
          <p14:tracePt t="46564" x="2887663" y="3690938"/>
          <p14:tracePt t="46572" x="2809875" y="3698875"/>
          <p14:tracePt t="46577" x="2730500" y="3733800"/>
          <p14:tracePt t="46583" x="2670175" y="3768725"/>
          <p14:tracePt t="46590" x="2608263" y="3813175"/>
          <p14:tracePt t="46596" x="2555875" y="3830638"/>
          <p14:tracePt t="46603" x="2513013" y="3873500"/>
          <p14:tracePt t="46610" x="2468563" y="3890963"/>
          <p14:tracePt t="46616" x="2425700" y="3917950"/>
          <p14:tracePt t="46623" x="2390775" y="3935413"/>
          <p14:tracePt t="46630" x="2373313" y="3960813"/>
          <p14:tracePt t="46638" x="2355850" y="3970338"/>
          <p14:tracePt t="46643" x="2338388" y="3978275"/>
          <p14:tracePt t="46650" x="2320925" y="3995738"/>
          <p14:tracePt t="46657" x="2303463" y="4005263"/>
          <p14:tracePt t="46671" x="2293938" y="4013200"/>
          <p14:tracePt t="46684" x="2286000" y="4013200"/>
          <p14:tracePt t="46697" x="2286000" y="4022725"/>
          <p14:tracePt t="46703" x="2278063" y="4022725"/>
          <p14:tracePt t="46717" x="2268538" y="4022725"/>
          <p14:tracePt t="46729" x="2260600" y="4022725"/>
          <p14:tracePt t="46756" x="2251075" y="4022725"/>
          <p14:tracePt t="46762" x="2243138" y="4022725"/>
          <p14:tracePt t="46769" x="2243138" y="4030663"/>
          <p14:tracePt t="46776" x="2225675" y="4030663"/>
          <p14:tracePt t="46782" x="2225675" y="4040188"/>
          <p14:tracePt t="46788" x="2216150" y="4040188"/>
          <p14:tracePt t="46796" x="2190750" y="4040188"/>
          <p14:tracePt t="46802" x="2181225" y="4040188"/>
          <p14:tracePt t="46808" x="2163763" y="4040188"/>
          <p14:tracePt t="46816" x="2146300" y="4040188"/>
          <p14:tracePt t="46821" x="2128838" y="4040188"/>
          <p14:tracePt t="46828" x="2111375" y="4030663"/>
          <p14:tracePt t="46835" x="2085975" y="4022725"/>
          <p14:tracePt t="46841" x="2058988" y="4022725"/>
          <p14:tracePt t="46848" x="2051050" y="4013200"/>
          <p14:tracePt t="46855" x="2016125" y="4013200"/>
          <p14:tracePt t="46860" x="1998663" y="4005263"/>
          <p14:tracePt t="46867" x="1971675" y="4005263"/>
          <p14:tracePt t="46874" x="1946275" y="3995738"/>
          <p14:tracePt t="46881" x="1919288" y="3987800"/>
          <p14:tracePt t="46888" x="1893888" y="3987800"/>
          <p14:tracePt t="46894" x="1876425" y="3978275"/>
          <p14:tracePt t="46901" x="1849438" y="3978275"/>
          <p14:tracePt t="46908" x="1831975" y="3970338"/>
          <p14:tracePt t="46913" x="1814513" y="3970338"/>
          <p14:tracePt t="46923" x="1806575" y="3970338"/>
          <p14:tracePt t="46927" x="1789113" y="3960813"/>
          <p14:tracePt t="46934" x="1762125" y="3960813"/>
          <p14:tracePt t="46939" x="1762125" y="3952875"/>
          <p14:tracePt t="46947" x="1744663" y="3952875"/>
          <p14:tracePt t="46955" x="1736725" y="3952875"/>
          <p14:tracePt t="46959" x="1727200" y="3943350"/>
          <p14:tracePt t="46966" x="1719263" y="3943350"/>
          <p14:tracePt t="46972" x="1709738" y="3935413"/>
          <p14:tracePt t="46979" x="1701800" y="3935413"/>
          <p14:tracePt t="46986" x="1684338" y="3935413"/>
          <p14:tracePt t="46993" x="1684338" y="3925888"/>
          <p14:tracePt t="47006" x="1666875" y="3925888"/>
          <p14:tracePt t="47013" x="1657350" y="3925888"/>
          <p14:tracePt t="47019" x="1657350" y="3917950"/>
          <p14:tracePt t="47026" x="1649413" y="3908425"/>
          <p14:tracePt t="47033" x="1631950" y="3900488"/>
          <p14:tracePt t="47046" x="1622425" y="3900488"/>
          <p14:tracePt t="47052" x="1614488" y="3900488"/>
          <p14:tracePt t="47059" x="1614488" y="3883025"/>
          <p14:tracePt t="47066" x="1604963" y="3873500"/>
          <p14:tracePt t="47072" x="1597025" y="3873500"/>
          <p14:tracePt t="47085" x="1587500" y="3873500"/>
          <p14:tracePt t="47092" x="1587500" y="3865563"/>
          <p14:tracePt t="47627" x="1579563" y="3865563"/>
          <p14:tracePt t="47633" x="1570038" y="3856038"/>
          <p14:tracePt t="47640" x="1562100" y="3848100"/>
          <p14:tracePt t="47646" x="1562100" y="3830638"/>
          <p14:tracePt t="47660" x="1552575" y="3813175"/>
          <p14:tracePt t="47664" x="1552575" y="3803650"/>
          <p14:tracePt t="47678" x="1552575" y="3795713"/>
          <p14:tracePt t="47684" x="1552575" y="3786188"/>
          <p14:tracePt t="47691" x="1552575" y="3778250"/>
          <p14:tracePt t="47700" x="1552575" y="3768725"/>
          <p14:tracePt t="47707" x="1552575" y="3760788"/>
          <p14:tracePt t="47712" x="1562100" y="3751263"/>
          <p14:tracePt t="47719" x="1579563" y="3743325"/>
          <p14:tracePt t="47723" x="1579563" y="3733800"/>
          <p14:tracePt t="47730" x="1587500" y="3716338"/>
          <p14:tracePt t="47737" x="1597025" y="3716338"/>
          <p14:tracePt t="47744" x="1604963" y="3716338"/>
          <p14:tracePt t="47749" x="1614488" y="3698875"/>
          <p14:tracePt t="47756" x="1622425" y="3690938"/>
          <p14:tracePt t="47764" x="1639888" y="3690938"/>
          <p14:tracePt t="47770" x="1649413" y="3690938"/>
          <p14:tracePt t="47777" x="1657350" y="3681413"/>
          <p14:tracePt t="47784" x="1666875" y="3673475"/>
          <p14:tracePt t="47789" x="1674813" y="3663950"/>
          <p14:tracePt t="47795" x="1692275" y="3663950"/>
          <p14:tracePt t="47803" x="1701800" y="3656013"/>
          <p14:tracePt t="47809" x="1709738" y="3656013"/>
          <p14:tracePt t="47816" x="1727200" y="3656013"/>
          <p14:tracePt t="47822" x="1736725" y="3656013"/>
          <p14:tracePt t="47829" x="1771650" y="3646488"/>
          <p14:tracePt t="47838" x="1789113" y="3638550"/>
          <p14:tracePt t="47843" x="1814513" y="3638550"/>
          <p14:tracePt t="47849" x="1814513" y="3629025"/>
          <p14:tracePt t="47855" x="1831975" y="3629025"/>
          <p14:tracePt t="47862" x="1849438" y="3629025"/>
          <p14:tracePt t="47869" x="1858963" y="3621088"/>
          <p14:tracePt t="47876" x="1866900" y="3621088"/>
          <p14:tracePt t="47882" x="1876425" y="3621088"/>
          <p14:tracePt t="47896" x="1884363" y="3621088"/>
          <p14:tracePt t="47909" x="1893888" y="3621088"/>
          <p14:tracePt t="47915" x="1901825" y="3621088"/>
          <p14:tracePt t="47929" x="1911350" y="3621088"/>
          <p14:tracePt t="47942" x="1919288" y="3621088"/>
          <p14:tracePt t="47974" x="1928813" y="3621088"/>
          <p14:tracePt t="47980" x="1936750" y="3621088"/>
          <p14:tracePt t="47987" x="1946275" y="3621088"/>
          <p14:tracePt t="47994" x="1946275" y="3629025"/>
          <p14:tracePt t="48001" x="1954213" y="3629025"/>
          <p14:tracePt t="48007" x="1963738" y="3629025"/>
          <p14:tracePt t="48014" x="1963738" y="3638550"/>
          <p14:tracePt t="48027" x="1971675" y="3638550"/>
          <p14:tracePt t="48034" x="1981200" y="3638550"/>
          <p14:tracePt t="48046" x="1989138" y="3638550"/>
          <p14:tracePt t="48060" x="1998663" y="3638550"/>
          <p14:tracePt t="48073" x="2006600" y="3638550"/>
          <p14:tracePt t="48078" x="2006600" y="3646488"/>
          <p14:tracePt t="48092" x="2016125" y="3656013"/>
          <p14:tracePt t="48099" x="2024063" y="3656013"/>
          <p14:tracePt t="48113" x="2024063" y="3663950"/>
          <p14:tracePt t="48126" x="2033588" y="3663950"/>
          <p14:tracePt t="48139" x="2041525" y="3663950"/>
          <p14:tracePt t="48153" x="2051050" y="3673475"/>
          <p14:tracePt t="48226" x="2058988" y="3673475"/>
          <p14:tracePt t="48286" x="2058988" y="3681413"/>
          <p14:tracePt t="48306" x="2058988" y="3690938"/>
          <p14:tracePt t="48312" x="2068513" y="3690938"/>
          <p14:tracePt t="48319" x="2068513" y="3698875"/>
          <p14:tracePt t="48358" x="2068513" y="3708400"/>
          <p14:tracePt t="48451" x="2068513" y="3716338"/>
          <p14:tracePt t="48472" x="2058988" y="3716338"/>
          <p14:tracePt t="48483" x="2051050" y="3716338"/>
          <p14:tracePt t="48490" x="2041525" y="3708400"/>
          <p14:tracePt t="48495" x="2033588" y="3698875"/>
          <p14:tracePt t="48503" x="2033588" y="3690938"/>
          <p14:tracePt t="48510" x="2033588" y="3681413"/>
          <p14:tracePt t="48516" x="2033588" y="3663950"/>
          <p14:tracePt t="48522" x="2033588" y="3646488"/>
          <p14:tracePt t="48538" x="2051050" y="3594100"/>
          <p14:tracePt t="48540" x="2076450" y="3559175"/>
          <p14:tracePt t="48547" x="2093913" y="3524250"/>
          <p14:tracePt t="48554" x="2128838" y="3481388"/>
          <p14:tracePt t="48561" x="2146300" y="3446463"/>
          <p14:tracePt t="48570" x="2181225" y="3411538"/>
          <p14:tracePt t="48574" x="2216150" y="3376613"/>
          <p14:tracePt t="48580" x="2243138" y="3351213"/>
          <p14:tracePt t="48586" x="2278063" y="3341688"/>
          <p14:tracePt t="48593" x="2303463" y="3341688"/>
          <p14:tracePt t="48600" x="2346325" y="3324225"/>
          <p14:tracePt t="48606" x="2363788" y="3324225"/>
          <p14:tracePt t="48613" x="2398713" y="3324225"/>
          <p14:tracePt t="48620" x="2416175" y="3324225"/>
          <p14:tracePt t="48627" x="2425700" y="3333750"/>
          <p14:tracePt t="48636" x="2451100" y="3351213"/>
          <p14:tracePt t="48643" x="2460625" y="3368675"/>
          <p14:tracePt t="48648" x="2478088" y="3386138"/>
          <p14:tracePt t="48655" x="2495550" y="3403600"/>
          <p14:tracePt t="48660" x="2503488" y="3421063"/>
          <p14:tracePt t="48665" x="2513013" y="3446463"/>
          <p14:tracePt t="48672" x="2520950" y="3471863"/>
          <p14:tracePt t="48679" x="2530475" y="3481388"/>
          <p14:tracePt t="48686" x="2538413" y="3506788"/>
          <p14:tracePt t="48693" x="2538413" y="3516313"/>
          <p14:tracePt t="48699" x="2538413" y="3524250"/>
          <p14:tracePt t="48705" x="2538413" y="3541713"/>
          <p14:tracePt t="48713" x="2547938" y="3559175"/>
          <p14:tracePt t="48720" x="2555875" y="3568700"/>
          <p14:tracePt t="48725" x="2555875" y="3586163"/>
          <p14:tracePt t="48739" x="2555875" y="3603625"/>
          <p14:tracePt t="48753" x="2555875" y="3621088"/>
          <p14:tracePt t="48765" x="2555875" y="3629025"/>
          <p14:tracePt t="48771" x="2555875" y="3646488"/>
          <p14:tracePt t="48787" x="2565400" y="3663950"/>
          <p14:tracePt t="48792" x="2573338" y="3690938"/>
          <p14:tracePt t="48799" x="2573338" y="3698875"/>
          <p14:tracePt t="49307" x="2573338" y="3743325"/>
          <p14:tracePt t="49313" x="2573338" y="3786188"/>
          <p14:tracePt t="49320" x="2573338" y="3821113"/>
          <p14:tracePt t="49328" x="2565400" y="3865563"/>
          <p14:tracePt t="49334" x="2555875" y="3900488"/>
          <p14:tracePt t="49341" x="2547938" y="3935413"/>
          <p14:tracePt t="49347" x="2538413" y="3970338"/>
          <p14:tracePt t="49354" x="2530475" y="3995738"/>
          <p14:tracePt t="49358" x="2520950" y="4030663"/>
          <p14:tracePt t="49364" x="2513013" y="4083050"/>
          <p14:tracePt t="49371" x="2503488" y="4127500"/>
          <p14:tracePt t="49377" x="2503488" y="4170363"/>
          <p14:tracePt t="49383" x="2495550" y="4232275"/>
          <p14:tracePt t="49390" x="2495550" y="4267200"/>
          <p14:tracePt t="49397" x="2495550" y="4302125"/>
          <p14:tracePt t="49404" x="2495550" y="4319588"/>
          <p14:tracePt t="49410" x="2495550" y="4362450"/>
          <p14:tracePt t="49417" x="2495550" y="4389438"/>
          <p14:tracePt t="56587" x="2460625" y="4389438"/>
          <p14:tracePt t="56592" x="2416175" y="4389438"/>
          <p14:tracePt t="56597" x="2363788" y="4371975"/>
          <p14:tracePt t="56601" x="2303463" y="4344988"/>
          <p14:tracePt t="56609" x="2243138" y="4327525"/>
          <p14:tracePt t="56615" x="2173288" y="4292600"/>
          <p14:tracePt t="56621" x="2120900" y="4267200"/>
          <p14:tracePt t="56629" x="2076450" y="4232275"/>
          <p14:tracePt t="56634" x="2024063" y="4214813"/>
          <p14:tracePt t="56642" x="1954213" y="4170363"/>
          <p14:tracePt t="56647" x="1911350" y="4162425"/>
          <p14:tracePt t="56655" x="1849438" y="4127500"/>
          <p14:tracePt t="56663" x="1797050" y="4110038"/>
          <p14:tracePt t="56668" x="1744663" y="4092575"/>
          <p14:tracePt t="56674" x="1709738" y="4075113"/>
          <p14:tracePt t="56681" x="1674813" y="4057650"/>
          <p14:tracePt t="56688" x="1622425" y="4022725"/>
          <p14:tracePt t="56695" x="1597025" y="4013200"/>
          <p14:tracePt t="56701" x="1562100" y="3978275"/>
          <p14:tracePt t="56708" x="1535113" y="3960813"/>
          <p14:tracePt t="56713" x="1527175" y="3935413"/>
          <p14:tracePt t="56720" x="1500188" y="3908425"/>
          <p14:tracePt t="56727" x="1482725" y="3890963"/>
          <p14:tracePt t="56733" x="1465263" y="3865563"/>
          <p14:tracePt t="56740" x="1447800" y="3838575"/>
          <p14:tracePt t="56747" x="1439863" y="3821113"/>
          <p14:tracePt t="56752" x="1430338" y="3803650"/>
          <p14:tracePt t="56760" x="1430338" y="3786188"/>
          <p14:tracePt t="56767" x="1422400" y="3760788"/>
          <p14:tracePt t="56772" x="1422400" y="3751263"/>
          <p14:tracePt t="56780" x="1422400" y="3716338"/>
          <p14:tracePt t="56786" x="1422400" y="3698875"/>
          <p14:tracePt t="56794" x="1422400" y="3681413"/>
          <p14:tracePt t="56799" x="1422400" y="3663950"/>
          <p14:tracePt t="56806" x="1422400" y="3638550"/>
          <p14:tracePt t="56813" x="1430338" y="3629025"/>
          <p14:tracePt t="56819" x="1439863" y="3611563"/>
          <p14:tracePt t="56828" x="1447800" y="3594100"/>
          <p14:tracePt t="56833" x="1457325" y="3576638"/>
          <p14:tracePt t="56838" x="1465263" y="3568700"/>
          <p14:tracePt t="56846" x="1482725" y="3551238"/>
          <p14:tracePt t="56853" x="1500188" y="3541713"/>
          <p14:tracePt t="56859" x="1517650" y="3533775"/>
          <p14:tracePt t="56865" x="1535113" y="3524250"/>
          <p14:tracePt t="56871" x="1552575" y="3516313"/>
          <p14:tracePt t="56880" x="1587500" y="3516313"/>
          <p14:tracePt t="56884" x="1597025" y="3516313"/>
          <p14:tracePt t="56895" x="1631950" y="3516313"/>
          <p14:tracePt t="56902" x="1657350" y="3516313"/>
          <p14:tracePt t="56906" x="1684338" y="3516313"/>
          <p14:tracePt t="56915" x="1701800" y="3516313"/>
          <p14:tracePt t="56919" x="1727200" y="3516313"/>
          <p14:tracePt t="56926" x="1762125" y="3524250"/>
          <p14:tracePt t="56931" x="1789113" y="3533775"/>
          <p14:tracePt t="56940" x="1814513" y="3541713"/>
          <p14:tracePt t="56947" x="1841500" y="3559175"/>
          <p14:tracePt t="56951" x="1858963" y="3576638"/>
          <p14:tracePt t="56959" x="1901825" y="3603625"/>
          <p14:tracePt t="56964" x="1928813" y="3629025"/>
          <p14:tracePt t="56971" x="1963738" y="3663950"/>
          <p14:tracePt t="56979" x="1998663" y="3708400"/>
          <p14:tracePt t="56984" x="2024063" y="3733800"/>
          <p14:tracePt t="56990" x="2051050" y="3768725"/>
          <p14:tracePt t="56997" x="2068513" y="3795713"/>
          <p14:tracePt t="57004" x="2093913" y="3830638"/>
          <p14:tracePt t="57010" x="2103438" y="3848100"/>
          <p14:tracePt t="57017" x="2111375" y="3865563"/>
          <p14:tracePt t="57022" x="2128838" y="3883025"/>
          <p14:tracePt t="57030" x="2138363" y="3908425"/>
          <p14:tracePt t="57036" x="2146300" y="3925888"/>
          <p14:tracePt t="57043" x="2146300" y="3943350"/>
          <p14:tracePt t="57051" x="2146300" y="3960813"/>
          <p14:tracePt t="57055" x="2146300" y="3978275"/>
          <p14:tracePt t="57063" x="2146300" y="3987800"/>
          <p14:tracePt t="57068" x="2146300" y="4013200"/>
          <p14:tracePt t="57076" x="2146300" y="4030663"/>
          <p14:tracePt t="57082" x="2146300" y="4040188"/>
          <p14:tracePt t="57089" x="2146300" y="4065588"/>
          <p14:tracePt t="57096" x="2128838" y="4083050"/>
          <p14:tracePt t="57102" x="2111375" y="4110038"/>
          <p14:tracePt t="57109" x="2085975" y="4117975"/>
          <p14:tracePt t="57115" x="2068513" y="4135438"/>
          <p14:tracePt t="57123" x="2024063" y="4152900"/>
          <p14:tracePt t="57129" x="1989138" y="4162425"/>
          <p14:tracePt t="57135" x="1954213" y="4179888"/>
          <p14:tracePt t="57143" x="1919288" y="4187825"/>
          <p14:tracePt t="57148" x="1876425" y="4187825"/>
          <p14:tracePt t="57155" x="1831975" y="4187825"/>
          <p14:tracePt t="57162" x="1797050" y="4187825"/>
          <p14:tracePt t="57169" x="1771650" y="4187825"/>
          <p14:tracePt t="57175" x="1727200" y="4170363"/>
          <p14:tracePt t="57181" x="1692275" y="4152900"/>
          <p14:tracePt t="57189" x="1666875" y="4135438"/>
          <p14:tracePt t="57195" x="1631950" y="4117975"/>
          <p14:tracePt t="57200" x="1597025" y="4083050"/>
          <p14:tracePt t="57207" x="1570038" y="4030663"/>
          <p14:tracePt t="57214" x="1552575" y="3970338"/>
          <p14:tracePt t="57223" x="1527175" y="3917950"/>
          <p14:tracePt t="57231" x="1500188" y="3830638"/>
          <p14:tracePt t="57235" x="1492250" y="3743325"/>
          <p14:tracePt t="57240" x="1474788" y="3663950"/>
          <p14:tracePt t="57247" x="1474788" y="3594100"/>
          <p14:tracePt t="57253" x="1492250" y="3498850"/>
          <p14:tracePt t="57260" x="1517650" y="3421063"/>
          <p14:tracePt t="57267" x="1544638" y="3341688"/>
          <p14:tracePt t="57274" x="1579563" y="3271838"/>
          <p14:tracePt t="57280" x="1639888" y="3184525"/>
          <p14:tracePt t="57286" x="1692275" y="3124200"/>
          <p14:tracePt t="57294" x="1736725" y="3054350"/>
          <p14:tracePt t="57300" x="1789113" y="3001963"/>
          <p14:tracePt t="57307" x="1831975" y="2949575"/>
          <p14:tracePt t="57313" x="1901825" y="2905125"/>
          <p14:tracePt t="57320" x="1954213" y="2879725"/>
          <p14:tracePt t="57327" x="2016125" y="2844800"/>
          <p14:tracePt t="57332" x="2068513" y="2827338"/>
          <p14:tracePt t="57339" x="2128838" y="2809875"/>
          <p14:tracePt t="57348" x="2173288" y="2800350"/>
          <p14:tracePt t="57355" x="2216150" y="2800350"/>
          <p14:tracePt t="57363" x="2260600" y="2800350"/>
          <p14:tracePt t="57367" x="2286000" y="2809875"/>
          <p14:tracePt t="57372" x="2311400" y="2817813"/>
          <p14:tracePt t="57379" x="2346325" y="2835275"/>
          <p14:tracePt t="57385" x="2373313" y="2862263"/>
          <p14:tracePt t="57394" x="2398713" y="2887663"/>
          <p14:tracePt t="57398" x="2408238" y="2914650"/>
          <p14:tracePt t="57406" x="2443163" y="2949575"/>
          <p14:tracePt t="57413" x="2460625" y="2984500"/>
          <p14:tracePt t="57418" x="2478088" y="3009900"/>
          <p14:tracePt t="57426" x="2486025" y="3044825"/>
          <p14:tracePt t="57431" x="2495550" y="3079750"/>
          <p14:tracePt t="57439" x="2503488" y="3106738"/>
          <p14:tracePt t="57445" x="2520950" y="3159125"/>
          <p14:tracePt t="57452" x="2520950" y="3194050"/>
          <p14:tracePt t="57458" x="2538413" y="3254375"/>
          <p14:tracePt t="57464" x="2538413" y="3316288"/>
          <p14:tracePt t="57470" x="2547938" y="3376613"/>
          <p14:tracePt t="57478" x="2547938" y="3429000"/>
          <p14:tracePt t="57486" x="2555875" y="3481388"/>
          <p14:tracePt t="57491" x="2555875" y="3524250"/>
          <p14:tracePt t="57497" x="2555875" y="3568700"/>
          <p14:tracePt t="57504" x="2565400" y="3611563"/>
          <p14:tracePt t="57512" x="2565400" y="3663950"/>
          <p14:tracePt t="57517" x="2565400" y="3708400"/>
          <p14:tracePt t="57523" x="2565400" y="3743325"/>
          <p14:tracePt t="57530" x="2565400" y="3786188"/>
          <p14:tracePt t="57553" x="2547938" y="3925888"/>
          <p14:tracePt t="57560" x="2547938" y="3978275"/>
          <p14:tracePt t="57569" x="2538413" y="4013200"/>
          <p14:tracePt t="57570" x="2530475" y="4065588"/>
          <p14:tracePt t="57576" x="2503488" y="4110038"/>
          <p14:tracePt t="57582" x="2503488" y="4144963"/>
          <p14:tracePt t="57589" x="2495550" y="4170363"/>
          <p14:tracePt t="57596" x="2468563" y="4214813"/>
          <p14:tracePt t="57603" x="2460625" y="4240213"/>
          <p14:tracePt t="57610" x="2451100" y="4267200"/>
          <p14:tracePt t="57616" x="2425700" y="4302125"/>
          <p14:tracePt t="57623" x="2408238" y="4327525"/>
          <p14:tracePt t="57629" x="2373313" y="4362450"/>
          <p14:tracePt t="57636" x="2346325" y="4389438"/>
          <p14:tracePt t="57644" x="2320925" y="4414838"/>
          <p14:tracePt t="57648" x="2278063" y="4441825"/>
          <p14:tracePt t="57656" x="2260600" y="4449763"/>
          <p14:tracePt t="57663" x="2233613" y="4467225"/>
          <p14:tracePt t="57668" x="2216150" y="4476750"/>
          <p14:tracePt t="57675" x="2198688" y="4484688"/>
          <p14:tracePt t="57682" x="2181225" y="4484688"/>
          <p14:tracePt t="57689" x="2173288" y="4484688"/>
          <p14:tracePt t="57696" x="2155825" y="4484688"/>
          <p14:tracePt t="57702" x="2146300" y="4484688"/>
          <p14:tracePt t="57708" x="2128838" y="4484688"/>
          <p14:tracePt t="57714" x="2111375" y="4484688"/>
          <p14:tracePt t="57720" x="2093913" y="4484688"/>
          <p14:tracePt t="57728" x="2076450" y="4476750"/>
          <p14:tracePt t="57736" x="2058988" y="4459288"/>
          <p14:tracePt t="57742" x="2051050" y="4449763"/>
          <p14:tracePt t="57747" x="2033588" y="4432300"/>
          <p14:tracePt t="57754" x="2016125" y="4424363"/>
          <p14:tracePt t="57761" x="2006600" y="4406900"/>
          <p14:tracePt t="57770" x="1998663" y="4389438"/>
          <p14:tracePt t="57775" x="1981200" y="4371975"/>
          <p14:tracePt t="57781" x="1971675" y="4354513"/>
          <p14:tracePt t="57787" x="1954213" y="4337050"/>
          <p14:tracePt t="57795" x="1946275" y="4310063"/>
          <p14:tracePt t="57800" x="1928813" y="4284663"/>
          <p14:tracePt t="57807" x="1928813" y="4267200"/>
          <p14:tracePt t="57814" x="1919288" y="4240213"/>
          <p14:tracePt t="57820" x="1901825" y="4197350"/>
          <p14:tracePt t="57830" x="1884363" y="4144963"/>
          <p14:tracePt t="57833" x="1876425" y="4083050"/>
          <p14:tracePt t="57839" x="1866900" y="4030663"/>
          <p14:tracePt t="57846" x="1858963" y="3987800"/>
          <p14:tracePt t="57853" x="1858963" y="3952875"/>
          <p14:tracePt t="57860" x="1858963" y="3908425"/>
          <p14:tracePt t="57866" x="1858963" y="3873500"/>
          <p14:tracePt t="57874" x="1858963" y="3830638"/>
          <p14:tracePt t="57879" x="1866900" y="3786188"/>
          <p14:tracePt t="57887" x="1866900" y="3760788"/>
          <p14:tracePt t="57893" x="1876425" y="3733800"/>
          <p14:tracePt t="57898" x="1876425" y="3716338"/>
          <p14:tracePt t="57905" x="1884363" y="3698875"/>
          <p14:tracePt t="57912" x="1893888" y="3681413"/>
          <p14:tracePt t="57919" x="1911350" y="3673475"/>
          <p14:tracePt t="57926" x="1911350" y="3663950"/>
          <p14:tracePt t="57932" x="1928813" y="3638550"/>
          <p14:tracePt t="57938" x="1936750" y="3638550"/>
          <p14:tracePt t="57945" x="1954213" y="3629025"/>
          <p14:tracePt t="57955" x="1971675" y="3629025"/>
          <p14:tracePt t="57958" x="1981200" y="3621088"/>
          <p14:tracePt t="57965" x="1998663" y="3611563"/>
          <p14:tracePt t="57972" x="2033588" y="3603625"/>
          <p14:tracePt t="57979" x="2076450" y="3603625"/>
          <p14:tracePt t="57984" x="2120900" y="3603625"/>
          <p14:tracePt t="57992" x="2155825" y="3603625"/>
          <p14:tracePt t="58000" x="2190750" y="3611563"/>
          <p14:tracePt t="58005" x="2233613" y="3621088"/>
          <p14:tracePt t="58011" x="2268538" y="3621088"/>
          <p14:tracePt t="58020" x="2303463" y="3629025"/>
          <p14:tracePt t="58023" x="2328863" y="3638550"/>
          <p14:tracePt t="58030" x="2373313" y="3646488"/>
          <p14:tracePt t="58037" x="2390775" y="3663950"/>
          <p14:tracePt t="58045" x="2408238" y="3673475"/>
          <p14:tracePt t="58051" x="2416175" y="3673475"/>
          <p14:tracePt t="58057" x="2433638" y="3690938"/>
          <p14:tracePt t="58063" x="2443163" y="3708400"/>
          <p14:tracePt t="58071" x="2451100" y="3708400"/>
          <p14:tracePt t="58081" x="2468563" y="3733800"/>
          <p14:tracePt t="58084" x="2478088" y="3751263"/>
          <p14:tracePt t="58089" x="2478088" y="3760788"/>
          <p14:tracePt t="58096" x="2486025" y="3786188"/>
          <p14:tracePt t="58103" x="2495550" y="3821113"/>
          <p14:tracePt t="58112" x="2503488" y="3848100"/>
          <p14:tracePt t="58116" x="2513013" y="3865563"/>
          <p14:tracePt t="58124" x="2513013" y="3900488"/>
          <p14:tracePt t="58129" x="2530475" y="3935413"/>
          <p14:tracePt t="58137" x="2530475" y="3978275"/>
          <p14:tracePt t="58146" x="2530475" y="4013200"/>
          <p14:tracePt t="58149" x="2530475" y="4057650"/>
          <p14:tracePt t="58156" x="2530475" y="4100513"/>
          <p14:tracePt t="58162" x="2530475" y="4135438"/>
          <p14:tracePt t="58169" x="2530475" y="4170363"/>
          <p14:tracePt t="58175" x="2520950" y="4205288"/>
          <p14:tracePt t="58182" x="2513013" y="4249738"/>
          <p14:tracePt t="58189" x="2503488" y="4292600"/>
          <p14:tracePt t="58195" x="2495550" y="4344988"/>
          <p14:tracePt t="58204" x="2495550" y="4379913"/>
          <p14:tracePt t="58214" x="2478088" y="4414838"/>
          <p14:tracePt t="58218" x="2468563" y="4459288"/>
          <p14:tracePt t="58224" x="2460625" y="4494213"/>
          <p14:tracePt t="58230" x="2451100" y="4537075"/>
          <p14:tracePt t="58236" x="2443163" y="4572000"/>
          <p14:tracePt t="58243" x="2433638" y="4606925"/>
          <p14:tracePt t="58249" x="2425700" y="4641850"/>
          <p14:tracePt t="58255" x="2408238" y="4667250"/>
          <p14:tracePt t="58262" x="2398713" y="4684713"/>
          <p14:tracePt t="58267" x="2398713" y="4711700"/>
          <p14:tracePt t="58275" x="2381250" y="4729163"/>
          <p14:tracePt t="58281" x="2381250" y="4746625"/>
          <p14:tracePt t="58289" x="2373313" y="4764088"/>
          <p14:tracePt t="58295" x="2363788" y="4781550"/>
          <p14:tracePt t="58301" x="2363788" y="4806950"/>
          <p14:tracePt t="58308" x="2355850" y="4806950"/>
          <p14:tracePt t="58314" x="2338388" y="4824413"/>
          <p14:tracePt t="58321" x="2338388" y="4841875"/>
          <p14:tracePt t="58328" x="2328863" y="4841875"/>
          <p14:tracePt t="58333" x="2320925" y="4859338"/>
          <p14:tracePt t="58341" x="2303463" y="4876800"/>
          <p14:tracePt t="58354" x="2286000" y="4886325"/>
          <p14:tracePt t="58361" x="2278063" y="4886325"/>
          <p14:tracePt t="58367" x="2278063" y="4894263"/>
          <p14:tracePt t="58374" x="2268538" y="4903788"/>
          <p14:tracePt t="58380" x="2260600" y="4903788"/>
          <p14:tracePt t="58395" x="2260600" y="4911725"/>
          <p14:tracePt t="58399" x="2260600" y="4921250"/>
          <p14:tracePt t="58406" x="2251075" y="4921250"/>
          <p14:tracePt t="58412" x="2251075" y="4929188"/>
          <p14:tracePt t="58433" x="2243138" y="4929188"/>
          <p14:tracePt t="58446" x="2233613" y="4929188"/>
          <p14:tracePt t="58461" x="2233613" y="4911725"/>
          <p14:tracePt t="58465" x="2233613" y="4903788"/>
          <p14:tracePt t="58472" x="2233613" y="4894263"/>
          <p14:tracePt t="58479" x="2233613" y="4876800"/>
          <p14:tracePt t="58486" x="2233613" y="4851400"/>
          <p14:tracePt t="58494" x="2243138" y="4816475"/>
          <p14:tracePt t="58499" x="2251075" y="4781550"/>
          <p14:tracePt t="58505" x="2286000" y="4729163"/>
          <p14:tracePt t="58512" x="2303463" y="4684713"/>
          <p14:tracePt t="58519" x="2320925" y="4632325"/>
          <p14:tracePt t="58525" x="2355850" y="4579938"/>
          <p14:tracePt t="58544" x="2425700" y="4449763"/>
          <p14:tracePt t="58552" x="2460625" y="4406900"/>
          <p14:tracePt t="58559" x="2486025" y="4379913"/>
          <p14:tracePt t="58565" x="2513013" y="4344988"/>
          <p14:tracePt t="58572" x="2538413" y="4319588"/>
          <p14:tracePt t="58579" x="2555875" y="4292600"/>
          <p14:tracePt t="58583" x="2608263" y="4267200"/>
          <p14:tracePt t="58590" x="2625725" y="4240213"/>
          <p14:tracePt t="58597" x="2660650" y="4232275"/>
          <p14:tracePt t="58603" x="2713038" y="4205288"/>
          <p14:tracePt t="58614" x="2740025" y="4187825"/>
          <p14:tracePt t="58620" x="2765425" y="4170363"/>
          <p14:tracePt t="58628" x="2800350" y="4152900"/>
          <p14:tracePt t="58634" x="2835275" y="4144963"/>
          <p14:tracePt t="58638" x="2844800" y="4135438"/>
          <p14:tracePt t="58646" x="2879725" y="4127500"/>
          <p14:tracePt t="58649" x="2897188" y="4117975"/>
          <p14:tracePt t="58657" x="2922588" y="4110038"/>
          <p14:tracePt t="58670" x="2940050" y="4110038"/>
          <p14:tracePt t="58678" x="2957513" y="4110038"/>
          <p14:tracePt t="58683" x="2967038" y="4110038"/>
          <p14:tracePt t="58689" x="2974975" y="4117975"/>
          <p14:tracePt t="58696" x="2984500" y="4127500"/>
          <p14:tracePt t="58703" x="2992438" y="4127500"/>
          <p14:tracePt t="58710" x="3009900" y="4127500"/>
          <p14:tracePt t="58723" x="3019425" y="4144963"/>
          <p14:tracePt t="58729" x="3027363" y="4152900"/>
          <p14:tracePt t="58736" x="3036888" y="4162425"/>
          <p14:tracePt t="58748" x="3036888" y="4170363"/>
          <p14:tracePt t="58754" x="3044825" y="4179888"/>
          <p14:tracePt t="58762" x="3044825" y="4197350"/>
          <p14:tracePt t="58775" x="3044825" y="4205288"/>
          <p14:tracePt t="58781" x="3054350" y="4214813"/>
          <p14:tracePt t="58788" x="3054350" y="4232275"/>
          <p14:tracePt t="58794" x="3054350" y="4240213"/>
          <p14:tracePt t="58801" x="3062288" y="4240213"/>
          <p14:tracePt t="58807" x="3062288" y="4249738"/>
          <p14:tracePt t="58814" x="3062288" y="4257675"/>
          <p14:tracePt t="58827" x="3062288" y="4267200"/>
          <p14:tracePt t="58834" x="3062288" y="4275138"/>
          <p14:tracePt t="58848" x="3054350" y="4284663"/>
          <p14:tracePt t="58854" x="3054350" y="4292600"/>
          <p14:tracePt t="58861" x="3044825" y="4310063"/>
          <p14:tracePt t="58868" x="3044825" y="4319588"/>
          <p14:tracePt t="58875" x="3027363" y="4327525"/>
          <p14:tracePt t="58881" x="3009900" y="4344988"/>
          <p14:tracePt t="58888" x="3001963" y="4362450"/>
          <p14:tracePt t="58895" x="2992438" y="4371975"/>
          <p14:tracePt t="58900" x="2984500" y="4389438"/>
          <p14:tracePt t="58907" x="2967038" y="4389438"/>
          <p14:tracePt t="58914" x="2967038" y="4406900"/>
          <p14:tracePt t="58920" x="2957513" y="4406900"/>
          <p14:tracePt t="58933" x="2949575" y="4414838"/>
          <p14:tracePt t="58940" x="2932113" y="4424363"/>
          <p14:tracePt t="58946" x="2932113" y="4432300"/>
          <p14:tracePt t="58962" x="2914650" y="4432300"/>
          <p14:tracePt t="58973" x="2905125" y="4441825"/>
          <p14:tracePt t="58979" x="2897188" y="4441825"/>
          <p14:tracePt t="58986" x="2887663" y="4449763"/>
          <p14:tracePt t="58999" x="2879725" y="4449763"/>
          <p14:tracePt t="59006" x="2862263" y="4459288"/>
          <p14:tracePt t="59032" x="2852738" y="4459288"/>
          <p14:tracePt t="59045" x="2844800" y="4459288"/>
          <p14:tracePt t="59073" x="2835275" y="4459288"/>
          <p14:tracePt t="59078" x="2835275" y="4467225"/>
          <p14:tracePt t="59090" x="2835275" y="4476750"/>
          <p14:tracePt t="59098" x="2827338" y="4476750"/>
          <p14:tracePt t="59482" x="2835275" y="4476750"/>
          <p14:tracePt t="59487" x="2835275" y="4467225"/>
          <p14:tracePt t="59506" x="2852738" y="4467225"/>
          <p14:tracePt t="59520" x="2862263" y="4459288"/>
          <p14:tracePt t="59526" x="2870200" y="4459288"/>
          <p14:tracePt t="59532" x="2879725" y="4449763"/>
          <p14:tracePt t="59549" x="2887663" y="4449763"/>
          <p14:tracePt t="59555" x="2905125" y="4449763"/>
          <p14:tracePt t="59573" x="2922588" y="4449763"/>
          <p14:tracePt t="59579" x="2932113" y="4449763"/>
          <p14:tracePt t="59584" x="2940050" y="4449763"/>
          <p14:tracePt t="59598" x="2949575" y="4459288"/>
          <p14:tracePt t="59605" x="2957513" y="4459288"/>
          <p14:tracePt t="59611" x="2967038" y="4459288"/>
          <p14:tracePt t="59618" x="2974975" y="4459288"/>
          <p14:tracePt t="59631" x="2984500" y="4467225"/>
          <p14:tracePt t="59638" x="2992438" y="4467225"/>
          <p14:tracePt t="59645" x="2992438" y="4476750"/>
          <p14:tracePt t="59665" x="3001963" y="4476750"/>
          <p14:tracePt t="59678" x="3009900" y="4484688"/>
          <p14:tracePt t="59691" x="3019425" y="4484688"/>
          <p14:tracePt t="59705" x="3019425" y="4494213"/>
          <p14:tracePt t="59718" x="3019425" y="4502150"/>
          <p14:tracePt t="59745" x="3019425" y="4511675"/>
          <p14:tracePt t="59792" x="3019425" y="4519613"/>
          <p14:tracePt t="59893" x="3019425" y="4537075"/>
          <p14:tracePt t="59904" x="3009900" y="4546600"/>
          <p14:tracePt t="59916" x="3001963" y="4546600"/>
          <p14:tracePt t="59937" x="3001963" y="4554538"/>
          <p14:tracePt t="59956" x="2992438" y="4554538"/>
          <p14:tracePt t="59962" x="2992438" y="4564063"/>
          <p14:tracePt t="59975" x="2984500" y="4572000"/>
          <p14:tracePt t="60008" x="2984500" y="4579938"/>
          <p14:tracePt t="62135" x="2940050" y="4579938"/>
          <p14:tracePt t="62142" x="2897188" y="4579938"/>
          <p14:tracePt t="62146" x="2835275" y="4554538"/>
          <p14:tracePt t="62155" x="2774950" y="4546600"/>
          <p14:tracePt t="62161" x="2722563" y="4537075"/>
          <p14:tracePt t="62168" x="2678113" y="4529138"/>
          <p14:tracePt t="62175" x="2608263" y="4511675"/>
          <p14:tracePt t="62180" x="2547938" y="4484688"/>
          <p14:tracePt t="62188" x="2460625" y="4467225"/>
          <p14:tracePt t="62193" x="2363788" y="4414838"/>
          <p14:tracePt t="62201" x="2303463" y="4397375"/>
          <p14:tracePt t="62208" x="2225675" y="4354513"/>
          <p14:tracePt t="62213" x="2163763" y="4319588"/>
          <p14:tracePt t="62220" x="2093913" y="4284663"/>
          <p14:tracePt t="62226" x="2041525" y="4249738"/>
          <p14:tracePt t="62233" x="2006600" y="4214813"/>
          <p14:tracePt t="62241" x="1954213" y="4187825"/>
          <p14:tracePt t="62246" x="1928813" y="4170363"/>
          <p14:tracePt t="62253" x="1901825" y="4135438"/>
          <p14:tracePt t="62260" x="1866900" y="4127500"/>
          <p14:tracePt t="62266" x="1841500" y="4100513"/>
          <p14:tracePt t="62274" x="1824038" y="4083050"/>
          <p14:tracePt t="62279" x="1789113" y="4057650"/>
          <p14:tracePt t="62286" x="1771650" y="4040188"/>
          <p14:tracePt t="62292" x="1744663" y="4013200"/>
          <p14:tracePt t="62300" x="1727200" y="4005263"/>
          <p14:tracePt t="62307" x="1709738" y="3978275"/>
          <p14:tracePt t="62312" x="1692275" y="3952875"/>
          <p14:tracePt t="62318" x="1684338" y="3943350"/>
          <p14:tracePt t="62325" x="1684338" y="3935413"/>
          <p14:tracePt t="62332" x="1684338" y="3917950"/>
          <p14:tracePt t="62340" x="1684338" y="3890963"/>
          <p14:tracePt t="62344" x="1684338" y="3883025"/>
          <p14:tracePt t="62352" x="1684338" y="3856038"/>
          <p14:tracePt t="62358" x="1684338" y="3838575"/>
          <p14:tracePt t="62364" x="1684338" y="3830638"/>
          <p14:tracePt t="62371" x="1684338" y="3803650"/>
          <p14:tracePt t="62378" x="1701800" y="3786188"/>
          <p14:tracePt t="62385" x="1719263" y="3778250"/>
          <p14:tracePt t="62393" x="1727200" y="3760788"/>
          <p14:tracePt t="62397" x="1744663" y="3751263"/>
          <p14:tracePt t="62405" x="1754188" y="3733800"/>
          <p14:tracePt t="62410" x="1779588" y="3716338"/>
          <p14:tracePt t="62417" x="1806575" y="3708400"/>
          <p14:tracePt t="62424" x="1831975" y="3698875"/>
          <p14:tracePt t="62430" x="1841500" y="3690938"/>
          <p14:tracePt t="62438" x="1876425" y="3690938"/>
          <p14:tracePt t="62444" x="1901825" y="3681413"/>
          <p14:tracePt t="62451" x="1936750" y="3673475"/>
          <p14:tracePt t="62456" x="1998663" y="3656013"/>
          <p14:tracePt t="62463" x="2016125" y="3656013"/>
          <p14:tracePt t="62470" x="2051050" y="3656013"/>
          <p14:tracePt t="62476" x="2085975" y="3656013"/>
          <p14:tracePt t="62485" x="2103438" y="3656013"/>
          <p14:tracePt t="62491" x="2120900" y="3656013"/>
          <p14:tracePt t="62497" x="2138363" y="3656013"/>
          <p14:tracePt t="62503" x="2163763" y="3656013"/>
          <p14:tracePt t="62509" x="2173288" y="3656013"/>
          <p14:tracePt t="62517" x="2198688" y="3663950"/>
          <p14:tracePt t="62524" x="2216150" y="3681413"/>
          <p14:tracePt t="62529" x="2243138" y="3698875"/>
          <p14:tracePt t="62540" x="2251075" y="3708400"/>
          <p14:tracePt t="62543" x="2268538" y="3725863"/>
          <p14:tracePt t="62549" x="2293938" y="3733800"/>
          <p14:tracePt t="62557" x="2303463" y="3760788"/>
          <p14:tracePt t="62564" x="2320925" y="3778250"/>
          <p14:tracePt t="62568" x="2328863" y="3786188"/>
          <p14:tracePt t="62575" x="2338388" y="3803650"/>
          <p14:tracePt t="62582" x="2346325" y="3821113"/>
          <p14:tracePt t="62588" x="2355850" y="3830638"/>
          <p14:tracePt t="62595" x="2363788" y="3838575"/>
          <p14:tracePt t="62601" x="2363788" y="3856038"/>
          <p14:tracePt t="62608" x="2373313" y="3865563"/>
          <p14:tracePt t="62616" x="2373313" y="3873500"/>
          <p14:tracePt t="62635" x="2373313" y="3883025"/>
          <p14:tracePt t="62642" x="2373313" y="3900488"/>
          <p14:tracePt t="62648" x="2363788" y="3900488"/>
          <p14:tracePt t="62655" x="2346325" y="3900488"/>
          <p14:tracePt t="62661" x="2338388" y="3908425"/>
          <p14:tracePt t="62668" x="2320925" y="3908425"/>
          <p14:tracePt t="62675" x="2303463" y="3917950"/>
          <p14:tracePt t="62681" x="2278063" y="3917950"/>
          <p14:tracePt t="62687" x="2243138" y="3925888"/>
          <p14:tracePt t="62694" x="2198688" y="3925888"/>
          <p14:tracePt t="62701" x="2163763" y="3925888"/>
          <p14:tracePt t="62708" x="2128838" y="3925888"/>
          <p14:tracePt t="62714" x="2093913" y="3925888"/>
          <p14:tracePt t="62720" x="2085975" y="3925888"/>
          <p14:tracePt t="62727" x="2051050" y="3925888"/>
          <p14:tracePt t="62734" x="2033588" y="3925888"/>
          <p14:tracePt t="62739" x="2016125" y="3917950"/>
          <p14:tracePt t="62746" x="1998663" y="3908425"/>
          <p14:tracePt t="62754" x="1989138" y="3908425"/>
          <p14:tracePt t="62760" x="1971675" y="3883025"/>
          <p14:tracePt t="62767" x="1971675" y="3865563"/>
          <p14:tracePt t="62773" x="1954213" y="3848100"/>
          <p14:tracePt t="62780" x="1954213" y="3813175"/>
          <p14:tracePt t="62786" x="1954213" y="3768725"/>
          <p14:tracePt t="62793" x="1963738" y="3716338"/>
          <p14:tracePt t="62799" x="1981200" y="3673475"/>
          <p14:tracePt t="62807" x="2016125" y="3621088"/>
          <p14:tracePt t="62814" x="2068513" y="3551238"/>
          <p14:tracePt t="62819" x="2120900" y="3498850"/>
          <p14:tracePt t="62826" x="2173288" y="3446463"/>
          <p14:tracePt t="62832" x="2243138" y="3411538"/>
          <p14:tracePt t="62840" x="2293938" y="3368675"/>
          <p14:tracePt t="62845" x="2355850" y="3324225"/>
          <p14:tracePt t="62853" x="2425700" y="3306763"/>
          <p14:tracePt t="62860" x="2468563" y="3289300"/>
          <p14:tracePt t="62865" x="2530475" y="3263900"/>
          <p14:tracePt t="62871" x="2590800" y="3254375"/>
          <p14:tracePt t="62878" x="2643188" y="3254375"/>
          <p14:tracePt t="62886" x="2687638" y="3254375"/>
          <p14:tracePt t="62892" x="2713038" y="3254375"/>
          <p14:tracePt t="62898" x="2740025" y="3254375"/>
          <p14:tracePt t="62906" x="2765425" y="3271838"/>
          <p14:tracePt t="62911" x="2792413" y="3281363"/>
          <p14:tracePt t="62919" x="2809875" y="3289300"/>
          <p14:tracePt t="62925" x="2817813" y="3298825"/>
          <p14:tracePt t="62932" x="2835275" y="3316288"/>
          <p14:tracePt t="62938" x="2844800" y="3333750"/>
          <p14:tracePt t="62945" x="2862263" y="3359150"/>
          <p14:tracePt t="62952" x="2862263" y="3376613"/>
          <p14:tracePt t="62957" x="2870200" y="3403600"/>
          <p14:tracePt t="62964" x="2879725" y="3421063"/>
          <p14:tracePt t="62970" x="2887663" y="3463925"/>
          <p14:tracePt t="62978" x="2887663" y="3489325"/>
          <p14:tracePt t="62986" x="2897188" y="3506788"/>
          <p14:tracePt t="62992" x="2897188" y="3541713"/>
          <p14:tracePt t="62996" x="2897188" y="3559175"/>
          <p14:tracePt t="63003" x="2897188" y="3576638"/>
          <p14:tracePt t="63010" x="2897188" y="3594100"/>
          <p14:tracePt t="63017" x="2897188" y="3621088"/>
          <p14:tracePt t="63023" x="2897188" y="3629025"/>
          <p14:tracePt t="63030" x="2897188" y="3646488"/>
          <p14:tracePt t="63037" x="2897188" y="3673475"/>
          <p14:tracePt t="63043" x="2897188" y="3681413"/>
          <p14:tracePt t="63051" x="2897188" y="3690938"/>
          <p14:tracePt t="63056" x="2897188" y="3698875"/>
          <p14:tracePt t="63063" x="2897188" y="3716338"/>
          <p14:tracePt t="63069" x="2897188" y="3725863"/>
          <p14:tracePt t="63083" x="2897188" y="3733800"/>
          <p14:tracePt t="63089" x="2897188" y="3751263"/>
          <p14:tracePt t="63102" x="2887663" y="3760788"/>
          <p14:tracePt t="63109" x="2887663" y="3768725"/>
          <p14:tracePt t="63116" x="2879725" y="3778250"/>
          <p14:tracePt t="63128" x="2870200" y="3795713"/>
          <p14:tracePt t="63136" x="2862263" y="3803650"/>
          <p14:tracePt t="63142" x="2852738" y="3813175"/>
          <p14:tracePt t="63149" x="2852738" y="3821113"/>
          <p14:tracePt t="63157" x="2844800" y="3821113"/>
          <p14:tracePt t="63162" x="2844800" y="3838575"/>
          <p14:tracePt t="63175" x="2844800" y="3848100"/>
          <p14:tracePt t="63182" x="2835275" y="3856038"/>
          <p14:tracePt t="63201" x="2835275" y="3865563"/>
          <p14:tracePt t="63209" x="2835275" y="3883025"/>
          <p14:tracePt t="63220" x="2827338" y="3883025"/>
          <p14:tracePt t="63234" x="2817813" y="3883025"/>
          <p14:tracePt t="63241" x="2809875" y="3890963"/>
          <p14:tracePt t="66832" x="2809875" y="3900488"/>
          <p14:tracePt t="66841" x="2800350" y="3917950"/>
          <p14:tracePt t="66848" x="2782888" y="3925888"/>
          <p14:tracePt t="66862" x="2774950" y="3935413"/>
          <p14:tracePt t="66868" x="2765425" y="3943350"/>
          <p14:tracePt t="66874" x="2747963" y="3960813"/>
          <p14:tracePt t="66881" x="2747963" y="3970338"/>
          <p14:tracePt t="66888" x="2740025" y="3987800"/>
          <p14:tracePt t="66895" x="2713038" y="4005263"/>
          <p14:tracePt t="66900" x="2695575" y="4030663"/>
          <p14:tracePt t="66907" x="2687638" y="4057650"/>
          <p14:tracePt t="66914" x="2670175" y="4075113"/>
          <p14:tracePt t="66921" x="2660650" y="4092575"/>
          <p14:tracePt t="66926" x="2652713" y="4117975"/>
          <p14:tracePt t="66933" x="2635250" y="4144963"/>
          <p14:tracePt t="66939" x="2617788" y="4152900"/>
          <p14:tracePt t="66946" x="2608263" y="4179888"/>
          <p14:tracePt t="66954" x="2590800" y="4197350"/>
          <p14:tracePt t="66959" x="2565400" y="4214813"/>
          <p14:tracePt t="66967" x="2565400" y="4232275"/>
          <p14:tracePt t="66973" x="2547938" y="4240213"/>
          <p14:tracePt t="66979" x="2530475" y="4267200"/>
          <p14:tracePt t="66987" x="2520950" y="4275138"/>
          <p14:tracePt t="66992" x="2513013" y="4292600"/>
          <p14:tracePt t="66999" x="2503488" y="4302125"/>
          <p14:tracePt t="67006" x="2486025" y="4327525"/>
          <p14:tracePt t="67013" x="2478088" y="4337050"/>
          <p14:tracePt t="67020" x="2468563" y="4344988"/>
          <p14:tracePt t="67025" x="2460625" y="4354513"/>
          <p14:tracePt t="67033" x="2451100" y="4379913"/>
          <p14:tracePt t="67039" x="2443163" y="4389438"/>
          <p14:tracePt t="67046" x="2433638" y="4389438"/>
          <p14:tracePt t="67053" x="2433638" y="4397375"/>
          <p14:tracePt t="67059" x="2416175" y="4414838"/>
          <p14:tracePt t="67065" x="2408238" y="4414838"/>
          <p14:tracePt t="67072" x="2408238" y="4424363"/>
          <p14:tracePt t="67079" x="2390775" y="4441825"/>
          <p14:tracePt t="67085" x="2373313" y="4449763"/>
          <p14:tracePt t="67091" x="2363788" y="4459288"/>
          <p14:tracePt t="67105" x="2346325" y="4476750"/>
          <p14:tracePt t="67113" x="2328863" y="4484688"/>
          <p14:tracePt t="67118" x="2328863" y="4494213"/>
          <p14:tracePt t="67125" x="2311400" y="4502150"/>
          <p14:tracePt t="67131" x="2293938" y="4511675"/>
          <p14:tracePt t="67138" x="2286000" y="4529138"/>
          <p14:tracePt t="67144" x="2278063" y="4537075"/>
          <p14:tracePt t="67151" x="2260600" y="4546600"/>
          <p14:tracePt t="67158" x="2243138" y="4546600"/>
          <p14:tracePt t="67164" x="2233613" y="4564063"/>
          <p14:tracePt t="67171" x="2225675" y="4572000"/>
          <p14:tracePt t="67177" x="2208213" y="4589463"/>
          <p14:tracePt t="67185" x="2173288" y="4589463"/>
          <p14:tracePt t="67193" x="2155825" y="4589463"/>
          <p14:tracePt t="67196" x="2138363" y="4597400"/>
          <p14:tracePt t="67203" x="2111375" y="4606925"/>
          <p14:tracePt t="67209" x="2085975" y="4614863"/>
          <p14:tracePt t="67217" x="2068513" y="4624388"/>
          <p14:tracePt t="67223" x="2058988" y="4624388"/>
          <p14:tracePt t="67230" x="2033588" y="4624388"/>
          <p14:tracePt t="67238" x="2024063" y="4624388"/>
          <p14:tracePt t="67243" x="2006600" y="4632325"/>
          <p14:tracePt t="67249" x="1989138" y="4632325"/>
          <p14:tracePt t="67256" x="1981200" y="4632325"/>
          <p14:tracePt t="67263" x="1963738" y="4632325"/>
          <p14:tracePt t="67270" x="1946275" y="4632325"/>
          <p14:tracePt t="67283" x="1928813" y="4632325"/>
          <p14:tracePt t="67289" x="1919288" y="4632325"/>
          <p14:tracePt t="67297" x="1901825" y="4632325"/>
          <p14:tracePt t="67303" x="1884363" y="4632325"/>
          <p14:tracePt t="67309" x="1876425" y="4632325"/>
          <p14:tracePt t="67315" x="1858963" y="4632325"/>
          <p14:tracePt t="67322" x="1849438" y="4632325"/>
          <p14:tracePt t="67331" x="1841500" y="4632325"/>
          <p14:tracePt t="67335" x="1824038" y="4632325"/>
          <p14:tracePt t="67341" x="1814513" y="4624388"/>
          <p14:tracePt t="67348" x="1797050" y="4624388"/>
          <p14:tracePt t="67354" x="1789113" y="4624388"/>
          <p14:tracePt t="67362" x="1779588" y="4624388"/>
          <p14:tracePt t="67370" x="1762125" y="4614863"/>
          <p14:tracePt t="67384" x="1754188" y="4606925"/>
          <p14:tracePt t="67390" x="1744663" y="4606925"/>
          <p14:tracePt t="67394" x="1727200" y="4597400"/>
          <p14:tracePt t="67407" x="1719263" y="4597400"/>
          <p14:tracePt t="67415" x="1701800" y="4589463"/>
          <p14:tracePt t="67421" x="1684338" y="4579938"/>
          <p14:tracePt t="67434" x="1666875" y="4572000"/>
          <p14:tracePt t="67441" x="1649413" y="4564063"/>
          <p14:tracePt t="67448" x="1639888" y="4564063"/>
          <p14:tracePt t="67461" x="1631950" y="4554538"/>
          <p14:tracePt t="67469" x="1622425" y="4554538"/>
          <p14:tracePt t="67474" x="1614488" y="4554538"/>
          <p14:tracePt t="67481" x="1614488" y="4546600"/>
          <p14:tracePt t="67488" x="1597025" y="4537075"/>
          <p14:tracePt t="67494" x="1587500" y="4529138"/>
          <p14:tracePt t="67507" x="1579563" y="4529138"/>
          <p14:tracePt t="67514" x="1570038" y="4519613"/>
          <p14:tracePt t="67521" x="1562100" y="4511675"/>
          <p14:tracePt t="67526" x="1552575" y="4502150"/>
          <p14:tracePt t="67535" x="1544638" y="4502150"/>
          <p14:tracePt t="67539" x="1535113" y="4494213"/>
          <p14:tracePt t="67547" x="1527175" y="4484688"/>
          <p14:tracePt t="67553" x="1517650" y="4484688"/>
          <p14:tracePt t="67566" x="1517650" y="4476750"/>
          <p14:tracePt t="67573" x="1509713" y="4476750"/>
          <p14:tracePt t="67579" x="1500188" y="4476750"/>
          <p14:tracePt t="67592" x="1492250" y="4467225"/>
          <p14:tracePt t="67626" x="1482725" y="4459288"/>
          <p14:tracePt t="67638" x="1474788" y="4459288"/>
          <p14:tracePt t="67658" x="1474788" y="4449763"/>
          <p14:tracePt t="67674" x="1482725" y="4449763"/>
          <p14:tracePt t="67689" x="1492250" y="4449763"/>
          <p14:tracePt t="67694" x="1509713" y="4449763"/>
          <p14:tracePt t="67699" x="1527175" y="4449763"/>
          <p14:tracePt t="67705" x="1544638" y="4449763"/>
          <p14:tracePt t="67710" x="1570038" y="4449763"/>
          <p14:tracePt t="67718" x="1587500" y="4449763"/>
          <p14:tracePt t="67724" x="1622425" y="4449763"/>
          <p14:tracePt t="67731" x="1639888" y="4449763"/>
          <p14:tracePt t="67737" x="1657350" y="4449763"/>
          <p14:tracePt t="67744" x="1684338" y="4449763"/>
          <p14:tracePt t="67751" x="1709738" y="4449763"/>
          <p14:tracePt t="67758" x="1727200" y="4449763"/>
          <p14:tracePt t="67764" x="1754188" y="4449763"/>
          <p14:tracePt t="67771" x="1762125" y="4449763"/>
          <p14:tracePt t="67777" x="1789113" y="4449763"/>
          <p14:tracePt t="67783" x="1814513" y="4449763"/>
          <p14:tracePt t="67789" x="1824038" y="4449763"/>
          <p14:tracePt t="67799" x="1849438" y="4449763"/>
          <p14:tracePt t="67804" x="1866900" y="4449763"/>
          <p14:tracePt t="67809" x="1876425" y="4449763"/>
          <p14:tracePt t="67816" x="1893888" y="4449763"/>
          <p14:tracePt t="67823" x="1901825" y="4449763"/>
          <p14:tracePt t="67829" x="1911350" y="4449763"/>
          <p14:tracePt t="67842" x="1928813" y="4449763"/>
          <p14:tracePt t="67856" x="1946275" y="4449763"/>
          <p14:tracePt t="67870" x="1963738" y="4449763"/>
          <p14:tracePt t="67883" x="1971675" y="4449763"/>
          <p14:tracePt t="67890" x="1981200" y="4449763"/>
          <p14:tracePt t="67894" x="1989138" y="4449763"/>
          <p14:tracePt t="67908" x="1998663" y="4449763"/>
          <p14:tracePt t="67914" x="2006600" y="4449763"/>
          <p14:tracePt t="67927" x="2016125" y="4449763"/>
          <p14:tracePt t="67941" x="2024063" y="4449763"/>
          <p14:tracePt t="67954" x="2033588" y="4449763"/>
          <p14:tracePt t="67960" x="2051050" y="4449763"/>
          <p14:tracePt t="67974" x="2058988" y="4449763"/>
          <p14:tracePt t="67981" x="2068513" y="4449763"/>
          <p14:tracePt t="67987" x="2076450" y="4449763"/>
          <p14:tracePt t="67994" x="2085975" y="4449763"/>
          <p14:tracePt t="68007" x="2103438" y="4449763"/>
          <p14:tracePt t="68020" x="2111375" y="4449763"/>
          <p14:tracePt t="68028" x="2120900" y="4449763"/>
          <p14:tracePt t="68047" x="2128838" y="4449763"/>
          <p14:tracePt t="68053" x="2138363" y="4449763"/>
          <p14:tracePt t="68060" x="2146300" y="4449763"/>
          <p14:tracePt t="68068" x="2155825" y="4449763"/>
          <p14:tracePt t="68080" x="2173288" y="4449763"/>
          <p14:tracePt t="68092" x="2190750" y="4449763"/>
          <p14:tracePt t="68106" x="2208213" y="4449763"/>
          <p14:tracePt t="68113" x="2233613" y="4449763"/>
          <p14:tracePt t="68119" x="2243138" y="4449763"/>
          <p14:tracePt t="68126" x="2268538" y="4449763"/>
          <p14:tracePt t="68133" x="2286000" y="4449763"/>
          <p14:tracePt t="68138" x="2303463" y="4449763"/>
          <p14:tracePt t="68146" x="2320925" y="4449763"/>
          <p14:tracePt t="68153" x="2338388" y="4449763"/>
          <p14:tracePt t="68158" x="2355850" y="4449763"/>
          <p14:tracePt t="68166" x="2390775" y="4449763"/>
          <p14:tracePt t="68172" x="2416175" y="4449763"/>
          <p14:tracePt t="68179" x="2443163" y="4449763"/>
          <p14:tracePt t="68185" x="2460625" y="4449763"/>
          <p14:tracePt t="68192" x="2486025" y="4449763"/>
          <p14:tracePt t="68199" x="2495550" y="4449763"/>
          <p14:tracePt t="68205" x="2520950" y="4449763"/>
          <p14:tracePt t="68211" x="2530475" y="4449763"/>
          <p14:tracePt t="68218" x="2538413" y="4449763"/>
          <p14:tracePt t="68225" x="2555875" y="4449763"/>
          <p14:tracePt t="68245" x="2565400" y="4449763"/>
          <p14:tracePt t="68251" x="2573338" y="4449763"/>
          <p14:tracePt t="68257" x="2582863" y="4449763"/>
          <p14:tracePt t="68285" x="2590800" y="4449763"/>
          <p14:tracePt t="68297" x="2600325" y="4449763"/>
          <p14:tracePt t="68340" x="2608263" y="4449763"/>
          <p14:tracePt t="68347" x="2608263" y="4459288"/>
          <p14:tracePt t="68352" x="2617788" y="4459288"/>
          <p14:tracePt t="68743" x="2625725" y="4467225"/>
          <p14:tracePt t="68793" x="2635250" y="4476750"/>
          <p14:tracePt t="68807" x="2643188" y="4476750"/>
          <p14:tracePt t="68851" x="2652713" y="4476750"/>
          <p14:tracePt t="68866" x="2660650" y="4476750"/>
          <p14:tracePt t="68916" x="2670175" y="4476750"/>
          <p14:tracePt t="68936" x="2678113" y="4476750"/>
          <p14:tracePt t="68943" x="2687638" y="4476750"/>
          <p14:tracePt t="68976" x="2695575" y="4476750"/>
          <p14:tracePt t="68982" x="2705100" y="4476750"/>
          <p14:tracePt t="69003" x="2713038" y="4476750"/>
          <p14:tracePt t="69009" x="2722563" y="4476750"/>
          <p14:tracePt t="69015" x="2730500" y="4476750"/>
          <p14:tracePt t="69035" x="2740025" y="4476750"/>
          <p14:tracePt t="69042" x="2747963" y="4476750"/>
          <p14:tracePt t="69054" x="2757488" y="4476750"/>
          <p14:tracePt t="69082" x="2765425" y="4476750"/>
          <p14:tracePt t="69088" x="2774950" y="4476750"/>
          <p14:tracePt t="69100" x="2792413" y="4476750"/>
          <p14:tracePt t="69114" x="2827338" y="4476750"/>
          <p14:tracePt t="69128" x="2852738" y="4476750"/>
          <p14:tracePt t="69135" x="2870200" y="4476750"/>
          <p14:tracePt t="69141" x="2887663" y="4476750"/>
          <p14:tracePt t="69146" x="2914650" y="4476750"/>
          <p14:tracePt t="69153" x="2922588" y="4476750"/>
          <p14:tracePt t="69161" x="2940050" y="4476750"/>
          <p14:tracePt t="69168" x="2957513" y="4476750"/>
          <p14:tracePt t="69174" x="2984500" y="4476750"/>
          <p14:tracePt t="69180" x="3009900" y="4476750"/>
          <p14:tracePt t="69186" x="3044825" y="4467225"/>
          <p14:tracePt t="69195" x="3054350" y="4467225"/>
          <p14:tracePt t="69200" x="3089275" y="4467225"/>
          <p14:tracePt t="69206" x="3114675" y="4459288"/>
          <p14:tracePt t="69212" x="3159125" y="4449763"/>
          <p14:tracePt t="69219" x="3201988" y="4432300"/>
          <p14:tracePt t="69226" x="3263900" y="4424363"/>
          <p14:tracePt t="69232" x="3324225" y="4414838"/>
          <p14:tracePt t="69240" x="3376613" y="4397375"/>
          <p14:tracePt t="69248" x="3436938" y="4389438"/>
          <p14:tracePt t="69255" x="3498850" y="4362450"/>
          <p14:tracePt t="69259" x="3576638" y="4344988"/>
          <p14:tracePt t="69267" x="3638550" y="4337050"/>
          <p14:tracePt t="69271" x="3690938" y="4310063"/>
          <p14:tracePt t="69278" x="3751263" y="4292600"/>
          <p14:tracePt t="69285" x="3813175" y="4275138"/>
          <p14:tracePt t="69292" x="3890963" y="4257675"/>
          <p14:tracePt t="69300" x="3952875" y="4249738"/>
          <p14:tracePt t="69305" x="3987800" y="4222750"/>
          <p14:tracePt t="69314" x="4040188" y="4214813"/>
          <p14:tracePt t="69320" x="4083050" y="4205288"/>
          <p14:tracePt t="69327" x="4110038" y="4197350"/>
          <p14:tracePt t="69335" x="4127500" y="4187825"/>
          <p14:tracePt t="70263" x="4083050" y="4214813"/>
          <p14:tracePt t="70276" x="3890963" y="4344988"/>
          <p14:tracePt t="70281" x="3786188" y="4424363"/>
          <p14:tracePt t="70286" x="3690938" y="4502150"/>
          <p14:tracePt t="70294" x="3559175" y="4606925"/>
          <p14:tracePt t="70300" x="3411538" y="4711700"/>
          <p14:tracePt t="70307" x="3289300" y="4799013"/>
          <p14:tracePt t="70313" x="3176588" y="4911725"/>
          <p14:tracePt t="70319" x="3071813" y="4981575"/>
          <p14:tracePt t="70327" x="2957513" y="5095875"/>
          <p14:tracePt t="70334" x="2862263" y="5173663"/>
          <p14:tracePt t="70339" x="2765425" y="5260975"/>
          <p14:tracePt t="70346" x="2670175" y="5357813"/>
          <p14:tracePt t="70352" x="2573338" y="5427663"/>
          <p14:tracePt t="70359" x="2495550" y="5487988"/>
          <p14:tracePt t="70367" x="2443163" y="5540375"/>
          <p14:tracePt t="70372" x="2390775" y="5584825"/>
          <p14:tracePt t="70379" x="2363788" y="5619750"/>
          <p14:tracePt t="70386" x="2338388" y="5645150"/>
          <p14:tracePt t="70393" x="2320925" y="5662613"/>
          <p14:tracePt t="70400" x="2286000" y="5672138"/>
          <p14:tracePt t="70648" x="2243138" y="5722938"/>
          <p14:tracePt t="70652" x="2216150" y="5784850"/>
          <p14:tracePt t="70656" x="2155825" y="5880100"/>
          <p14:tracePt t="70661" x="2111375" y="5984875"/>
          <p14:tracePt t="70669" x="2033588" y="6089650"/>
          <p14:tracePt t="70675" x="1989138" y="6186488"/>
          <p14:tracePt t="70683" x="1954213" y="6308725"/>
          <p14:tracePt t="70689" x="1911350" y="6386513"/>
          <p14:tracePt t="70696" x="1876425" y="6473825"/>
          <p14:tracePt t="70702" x="1849438" y="6535738"/>
          <p14:tracePt t="70708" x="1824038" y="6613525"/>
          <p14:tracePt t="70716" x="1797050" y="6692900"/>
          <p14:tracePt t="70721" x="1789113" y="6753225"/>
          <p14:tracePt t="70728" x="1762125" y="6832600"/>
        </p14:tracePtLst>
      </p14:laserTraceLst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D7FB411-3B74-4DC0-02B3-4209EC6FB9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9694" y="1138989"/>
            <a:ext cx="8645526" cy="5344437"/>
          </a:xfrm>
        </p:spPr>
        <p:txBody>
          <a:bodyPr anchor="t"/>
          <a:lstStyle/>
          <a:p>
            <a:pPr lvl="1">
              <a:lnSpc>
                <a:spcPct val="150000"/>
              </a:lnSpc>
            </a:pPr>
            <a:r>
              <a:rPr lang="ko-KR" altLang="en-US" dirty="0"/>
              <a:t>모든 입출력은 </a:t>
            </a:r>
            <a:r>
              <a:rPr lang="en-US" altLang="ko-KR" dirty="0"/>
              <a:t>Little-endian </a:t>
            </a:r>
            <a:r>
              <a:rPr lang="ko-KR" altLang="en-US" dirty="0"/>
              <a:t>형식으로 표현한다</a:t>
            </a:r>
            <a:r>
              <a:rPr lang="en-US" altLang="ko-KR" dirty="0"/>
              <a:t>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6A9D503-6D3D-BEE8-20F6-EE956569F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실험에 앞서서</a:t>
            </a:r>
            <a:r>
              <a:rPr lang="en-US" altLang="ko-KR" dirty="0"/>
              <a:t>…</a:t>
            </a:r>
            <a:endParaRPr 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B8C9EC4-0DB6-4AC0-9CD4-74A9AD5E9A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991" y="2088728"/>
            <a:ext cx="7822018" cy="790829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D83A9C7D-58C8-4213-B7F7-CA6A5FB400FB}"/>
              </a:ext>
            </a:extLst>
          </p:cNvPr>
          <p:cNvSpPr/>
          <p:nvPr/>
        </p:nvSpPr>
        <p:spPr>
          <a:xfrm>
            <a:off x="219694" y="6064049"/>
            <a:ext cx="752062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dirty="0"/>
              <a:t>출처</a:t>
            </a:r>
            <a:r>
              <a:rPr lang="en-US" altLang="ko-KR" sz="1000" dirty="0"/>
              <a:t>: </a:t>
            </a:r>
            <a:r>
              <a:rPr lang="en-US" altLang="ko-KR" sz="1000" dirty="0">
                <a:hlinkClick r:id="rId5"/>
              </a:rPr>
              <a:t>https://electronics.stackexchange.com/questions/267510/confusion-over-wire-array-notation-in-verilog</a:t>
            </a:r>
            <a:r>
              <a:rPr lang="en-US" altLang="ko-KR" sz="1000" dirty="0"/>
              <a:t> </a:t>
            </a:r>
            <a:endParaRPr lang="ko-KR" altLang="en-US" sz="10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CC8CD40-CF26-49A0-A755-E9ABF5241B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34990" y="3293956"/>
            <a:ext cx="2674019" cy="1896371"/>
          </a:xfrm>
          <a:prstGeom prst="rect">
            <a:avLst/>
          </a:prstGeom>
        </p:spPr>
      </p:pic>
      <p:pic>
        <p:nvPicPr>
          <p:cNvPr id="5" name="오디오 4">
            <a:hlinkClick r:id="" action="ppaction://media"/>
            <a:extLst>
              <a:ext uri="{FF2B5EF4-FFF2-40B4-BE49-F238E27FC236}">
                <a16:creationId xmlns:a16="http://schemas.microsoft.com/office/drawing/2014/main" id="{3A047610-13DB-59EB-1ECE-449CF6973EC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161075" t="-161075" r="-161075" b="-16107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8724255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1255"/>
    </mc:Choice>
    <mc:Fallback>
      <p:transition spd="slow" advTm="812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763" x="1500188" y="6770688"/>
          <p14:tracePt t="770" x="1500188" y="6710363"/>
          <p14:tracePt t="778" x="1500188" y="6665913"/>
          <p14:tracePt t="783" x="1500188" y="6623050"/>
          <p14:tracePt t="790" x="1500188" y="6588125"/>
          <p14:tracePt t="796" x="1500188" y="6535738"/>
          <p14:tracePt t="804" x="1500188" y="6483350"/>
          <p14:tracePt t="810" x="1500188" y="6456363"/>
          <p14:tracePt t="816" x="1500188" y="6421438"/>
          <p14:tracePt t="824" x="1500188" y="6386513"/>
          <p14:tracePt t="829" x="1500188" y="6343650"/>
          <p14:tracePt t="836" x="1500188" y="6326188"/>
          <p14:tracePt t="844" x="1500188" y="6299200"/>
          <p14:tracePt t="848" x="1500188" y="6264275"/>
          <p14:tracePt t="856" x="1500188" y="6256338"/>
          <p14:tracePt t="862" x="1500188" y="6229350"/>
          <p14:tracePt t="869" x="1500188" y="6211888"/>
          <p14:tracePt t="877" x="1500188" y="6194425"/>
          <p14:tracePt t="881" x="1500188" y="6176963"/>
          <p14:tracePt t="888" x="1500188" y="6159500"/>
          <p14:tracePt t="895" x="1500188" y="6142038"/>
          <p14:tracePt t="903" x="1500188" y="6116638"/>
          <p14:tracePt t="908" x="1500188" y="6089650"/>
          <p14:tracePt t="915" x="1500188" y="6072188"/>
          <p14:tracePt t="922" x="1500188" y="6046788"/>
          <p14:tracePt t="928" x="1500188" y="6019800"/>
          <p14:tracePt t="934" x="1500188" y="6011863"/>
          <p14:tracePt t="943" x="1500188" y="5976938"/>
          <p14:tracePt t="949" x="1492250" y="5959475"/>
          <p14:tracePt t="955" x="1492250" y="5942013"/>
          <p14:tracePt t="961" x="1492250" y="5932488"/>
          <p14:tracePt t="968" x="1492250" y="5915025"/>
          <p14:tracePt t="980" x="1482725" y="5889625"/>
          <p14:tracePt t="984" x="1482725" y="5872163"/>
          <p14:tracePt t="989" x="1474788" y="5862638"/>
          <p14:tracePt t="997" x="1474788" y="5845175"/>
          <p14:tracePt t="1001" x="1465263" y="5810250"/>
          <p14:tracePt t="1009" x="1465263" y="5792788"/>
          <p14:tracePt t="1014" x="1457325" y="5767388"/>
          <p14:tracePt t="1021" x="1457325" y="5749925"/>
          <p14:tracePt t="1027" x="1457325" y="5715000"/>
          <p14:tracePt t="1033" x="1447800" y="5697538"/>
          <p14:tracePt t="1040" x="1439863" y="5662613"/>
          <p14:tracePt t="1047" x="1430338" y="5627688"/>
          <p14:tracePt t="1054" x="1430338" y="5602288"/>
          <p14:tracePt t="1060" x="1422400" y="5575300"/>
          <p14:tracePt t="1066" x="1422400" y="5549900"/>
          <p14:tracePt t="1073" x="1412875" y="5522913"/>
          <p14:tracePt t="1079" x="1412875" y="5487988"/>
          <p14:tracePt t="1085" x="1404938" y="5453063"/>
          <p14:tracePt t="1093" x="1404938" y="5410200"/>
          <p14:tracePt t="1099" x="1404938" y="5348288"/>
          <p14:tracePt t="1105" x="1404938" y="5295900"/>
          <p14:tracePt t="1112" x="1404938" y="5235575"/>
          <p14:tracePt t="1119" x="1404938" y="5130800"/>
          <p14:tracePt t="1126" x="1404938" y="5043488"/>
          <p14:tracePt t="1132" x="1404938" y="4981575"/>
          <p14:tracePt t="1140" x="1404938" y="4911725"/>
          <p14:tracePt t="1145" x="1404938" y="4841875"/>
          <p14:tracePt t="1152" x="1404938" y="4781550"/>
          <p14:tracePt t="1158" x="1404938" y="4719638"/>
          <p14:tracePt t="1165" x="1404938" y="4659313"/>
          <p14:tracePt t="1172" x="1404938" y="4597400"/>
          <p14:tracePt t="1178" x="1404938" y="4579938"/>
          <p14:tracePt t="1186" x="1404938" y="4537075"/>
          <p14:tracePt t="1192" x="1404938" y="4502150"/>
          <p14:tracePt t="1198" x="1404938" y="4467225"/>
          <p14:tracePt t="1205" x="1412875" y="4432300"/>
          <p14:tracePt t="1211" x="1412875" y="4406900"/>
          <p14:tracePt t="1219" x="1422400" y="4371975"/>
          <p14:tracePt t="1225" x="1422400" y="4337050"/>
          <p14:tracePt t="1231" x="1430338" y="4310063"/>
          <p14:tracePt t="1238" x="1430338" y="4292600"/>
          <p14:tracePt t="1244" x="1439863" y="4267200"/>
          <p14:tracePt t="1252" x="1439863" y="4249738"/>
          <p14:tracePt t="1259" x="1447800" y="4249738"/>
          <p14:tracePt t="1264" x="1447800" y="4222750"/>
          <p14:tracePt t="1272" x="1447800" y="4214813"/>
          <p14:tracePt t="1285" x="1447800" y="4205288"/>
          <p14:tracePt t="1297" x="1447800" y="4197350"/>
          <p14:tracePt t="1301" x="1447800" y="4187825"/>
          <p14:tracePt t="1318" x="1447800" y="4179888"/>
          <p14:tracePt t="1338" x="1457325" y="4179888"/>
          <p14:tracePt t="1356" x="1474788" y="4179888"/>
          <p14:tracePt t="2144" x="1474788" y="4170363"/>
          <p14:tracePt t="2150" x="1465263" y="4170363"/>
          <p14:tracePt t="2160" x="1457325" y="4162425"/>
          <p14:tracePt t="2167" x="1447800" y="4152900"/>
          <p14:tracePt t="2180" x="1439863" y="4152900"/>
          <p14:tracePt t="2187" x="1439863" y="4144963"/>
          <p14:tracePt t="2193" x="1430338" y="4127500"/>
          <p14:tracePt t="2200" x="1422400" y="4117975"/>
          <p14:tracePt t="2206" x="1422400" y="4092575"/>
          <p14:tracePt t="2215" x="1412875" y="4065588"/>
          <p14:tracePt t="2222" x="1412875" y="4013200"/>
          <p14:tracePt t="2228" x="1404938" y="3960813"/>
          <p14:tracePt t="2232" x="1395413" y="3917950"/>
          <p14:tracePt t="2238" x="1395413" y="3873500"/>
          <p14:tracePt t="2245" x="1387475" y="3821113"/>
          <p14:tracePt t="2252" x="1387475" y="3795713"/>
          <p14:tracePt t="2259" x="1387475" y="3760788"/>
          <p14:tracePt t="2265" x="1387475" y="3725863"/>
          <p14:tracePt t="2272" x="1387475" y="3690938"/>
          <p14:tracePt t="2279" x="1387475" y="3673475"/>
          <p14:tracePt t="2285" x="1395413" y="3646488"/>
          <p14:tracePt t="2292" x="1404938" y="3629025"/>
          <p14:tracePt t="2298" x="1404938" y="3611563"/>
          <p14:tracePt t="2306" x="1404938" y="3594100"/>
          <p14:tracePt t="2312" x="1404938" y="3586163"/>
          <p14:tracePt t="2319" x="1404938" y="3576638"/>
          <p14:tracePt t="2326" x="1404938" y="3559175"/>
          <p14:tracePt t="2331" x="1412875" y="3559175"/>
          <p14:tracePt t="2339" x="1412875" y="3551238"/>
          <p14:tracePt t="2359" x="1412875" y="3541713"/>
          <p14:tracePt t="2372" x="1412875" y="3533775"/>
          <p14:tracePt t="2394" x="1422400" y="3524250"/>
          <p14:tracePt t="2404" x="1430338" y="3524250"/>
          <p14:tracePt t="7409" x="1430338" y="3516313"/>
          <p14:tracePt t="7415" x="1430338" y="3506788"/>
          <p14:tracePt t="7423" x="1430338" y="3489325"/>
          <p14:tracePt t="7426" x="1422400" y="3471863"/>
          <p14:tracePt t="7434" x="1412875" y="3446463"/>
          <p14:tracePt t="7440" x="1404938" y="3429000"/>
          <p14:tracePt t="7447" x="1395413" y="3403600"/>
          <p14:tracePt t="7454" x="1395413" y="3376613"/>
          <p14:tracePt t="7459" x="1395413" y="3359150"/>
          <p14:tracePt t="7466" x="1377950" y="3324225"/>
          <p14:tracePt t="7473" x="1370013" y="3298825"/>
          <p14:tracePt t="7479" x="1360488" y="3263900"/>
          <p14:tracePt t="7487" x="1352550" y="3236913"/>
          <p14:tracePt t="7492" x="1352550" y="3219450"/>
          <p14:tracePt t="7500" x="1352550" y="3184525"/>
          <p14:tracePt t="7505" x="1343025" y="3167063"/>
          <p14:tracePt t="7513" x="1335088" y="3132138"/>
          <p14:tracePt t="7520" x="1325563" y="3114675"/>
          <p14:tracePt t="7525" x="1325563" y="3089275"/>
          <p14:tracePt t="7532" x="1317625" y="3054350"/>
          <p14:tracePt t="7539" x="1317625" y="3019425"/>
          <p14:tracePt t="7546" x="1308100" y="2992438"/>
          <p14:tracePt t="7552" x="1300163" y="2967038"/>
          <p14:tracePt t="7559" x="1290638" y="2914650"/>
          <p14:tracePt t="7565" x="1282700" y="2879725"/>
          <p14:tracePt t="7572" x="1265238" y="2844800"/>
          <p14:tracePt t="7578" x="1265238" y="2800350"/>
          <p14:tracePt t="7586" x="1255713" y="2774950"/>
          <p14:tracePt t="7592" x="1247775" y="2747963"/>
          <p14:tracePt t="7598" x="1238250" y="2722563"/>
          <p14:tracePt t="7605" x="1238250" y="2713038"/>
          <p14:tracePt t="7614" x="1230313" y="2687638"/>
          <p14:tracePt t="7624" x="1230313" y="2678113"/>
          <p14:tracePt t="7629" x="1230313" y="2660650"/>
          <p14:tracePt t="7632" x="1220788" y="2643188"/>
          <p14:tracePt t="7638" x="1220788" y="2635250"/>
          <p14:tracePt t="7644" x="1212850" y="2625725"/>
          <p14:tracePt t="7650" x="1212850" y="2617788"/>
          <p14:tracePt t="7656" x="1212850" y="2608263"/>
          <p14:tracePt t="7671" x="1212850" y="2600325"/>
          <p14:tracePt t="7684" x="1212850" y="2590800"/>
          <p14:tracePt t="7690" x="1212850" y="2582863"/>
          <p14:tracePt t="7696" x="1212850" y="2573338"/>
          <p14:tracePt t="7704" x="1212850" y="2565400"/>
          <p14:tracePt t="7709" x="1212850" y="2555875"/>
          <p14:tracePt t="7717" x="1212850" y="2547938"/>
          <p14:tracePt t="7723" x="1212850" y="2538413"/>
          <p14:tracePt t="7738" x="1212850" y="2530475"/>
          <p14:tracePt t="7742" x="1212850" y="2513013"/>
          <p14:tracePt t="7749" x="1203325" y="2513013"/>
          <p14:tracePt t="7756" x="1203325" y="2495550"/>
          <p14:tracePt t="7763" x="1203325" y="2486025"/>
          <p14:tracePt t="7785" x="1203325" y="2478088"/>
          <p14:tracePt t="7789" x="1203325" y="2468563"/>
          <p14:tracePt t="7809" x="1203325" y="2460625"/>
          <p14:tracePt t="7843" x="1203325" y="2451100"/>
          <p14:tracePt t="7964" x="1203325" y="2460625"/>
          <p14:tracePt t="7971" x="1212850" y="2460625"/>
          <p14:tracePt t="7975" x="1220788" y="2468563"/>
          <p14:tracePt t="7980" x="1230313" y="2478088"/>
          <p14:tracePt t="7993" x="1238250" y="2478088"/>
          <p14:tracePt t="8000" x="1247775" y="2486025"/>
          <p14:tracePt t="8007" x="1247775" y="2503488"/>
          <p14:tracePt t="8013" x="1255713" y="2503488"/>
          <p14:tracePt t="8020" x="1273175" y="2520950"/>
          <p14:tracePt t="8026" x="1290638" y="2530475"/>
          <p14:tracePt t="8040" x="1290638" y="2547938"/>
          <p14:tracePt t="8046" x="1300163" y="2547938"/>
          <p14:tracePt t="8053" x="1317625" y="2565400"/>
          <p14:tracePt t="8067" x="1317625" y="2573338"/>
          <p14:tracePt t="8072" x="1335088" y="2582863"/>
          <p14:tracePt t="8078" x="1343025" y="2600325"/>
          <p14:tracePt t="8086" x="1360488" y="2608263"/>
          <p14:tracePt t="8092" x="1377950" y="2625725"/>
          <p14:tracePt t="8098" x="1395413" y="2643188"/>
          <p14:tracePt t="8105" x="1404938" y="2652713"/>
          <p14:tracePt t="8112" x="1430338" y="2670175"/>
          <p14:tracePt t="8118" x="1447800" y="2695575"/>
          <p14:tracePt t="8125" x="1482725" y="2695575"/>
          <p14:tracePt t="8132" x="1509713" y="2722563"/>
          <p14:tracePt t="8138" x="1544638" y="2722563"/>
          <p14:tracePt t="8144" x="1579563" y="2730500"/>
          <p14:tracePt t="8154" x="1622425" y="2747963"/>
          <p14:tracePt t="8157" x="1657350" y="2757488"/>
          <p14:tracePt t="8164" x="1719263" y="2765425"/>
          <p14:tracePt t="8171" x="1754188" y="2765425"/>
          <p14:tracePt t="8178" x="1806575" y="2774950"/>
          <p14:tracePt t="8187" x="1841500" y="2774950"/>
          <p14:tracePt t="8190" x="1884363" y="2782888"/>
          <p14:tracePt t="8197" x="1928813" y="2782888"/>
          <p14:tracePt t="8204" x="1989138" y="2782888"/>
          <p14:tracePt t="8210" x="2033588" y="2782888"/>
          <p14:tracePt t="8219" x="2076450" y="2782888"/>
          <p14:tracePt t="8223" x="2111375" y="2782888"/>
          <p14:tracePt t="8230" x="2163763" y="2765425"/>
          <p14:tracePt t="8237" x="2208213" y="2747963"/>
          <p14:tracePt t="8243" x="2260600" y="2740025"/>
          <p14:tracePt t="8253" x="2303463" y="2730500"/>
          <p14:tracePt t="8256" x="2355850" y="2713038"/>
          <p14:tracePt t="8264" x="2398713" y="2695575"/>
          <p14:tracePt t="8270" x="2451100" y="2695575"/>
          <p14:tracePt t="8277" x="2495550" y="2687638"/>
          <p14:tracePt t="8286" x="2530475" y="2678113"/>
          <p14:tracePt t="8291" x="2565400" y="2670175"/>
          <p14:tracePt t="8296" x="2600325" y="2660650"/>
          <p14:tracePt t="8303" x="2617788" y="2652713"/>
          <p14:tracePt t="8309" x="2635250" y="2643188"/>
          <p14:tracePt t="8760" x="2617788" y="2652713"/>
          <p14:tracePt t="8770" x="2600325" y="2678113"/>
          <p14:tracePt t="8772" x="2590800" y="2687638"/>
          <p14:tracePt t="8777" x="2573338" y="2705100"/>
          <p14:tracePt t="8787" x="2555875" y="2722563"/>
          <p14:tracePt t="8791" x="2538413" y="2740025"/>
          <p14:tracePt t="8798" x="2520950" y="2765425"/>
          <p14:tracePt t="8811" x="2503488" y="2774950"/>
          <p14:tracePt t="8816" x="2495550" y="2792413"/>
          <p14:tracePt t="8824" x="2495550" y="2800350"/>
          <p14:tracePt t="8830" x="2486025" y="2800350"/>
          <p14:tracePt t="8836" x="2478088" y="2809875"/>
          <p14:tracePt t="8851" x="2468563" y="2817813"/>
          <p14:tracePt t="8863" x="2468563" y="2827338"/>
          <p14:tracePt t="8869" x="2468563" y="2835275"/>
          <p14:tracePt t="8877" x="2460625" y="2835275"/>
          <p14:tracePt t="8883" x="2460625" y="2844800"/>
          <p14:tracePt t="8909" x="2460625" y="2852738"/>
          <p14:tracePt t="8929" x="2468563" y="2852738"/>
          <p14:tracePt t="8943" x="2478088" y="2852738"/>
          <p14:tracePt t="8949" x="2486025" y="2852738"/>
          <p14:tracePt t="8962" x="2495550" y="2852738"/>
          <p14:tracePt t="8970" x="2503488" y="2852738"/>
          <p14:tracePt t="8982" x="2513013" y="2844800"/>
          <p14:tracePt t="8987" x="2530475" y="2844800"/>
          <p14:tracePt t="9002" x="2538413" y="2844800"/>
          <p14:tracePt t="9008" x="2555875" y="2835275"/>
          <p14:tracePt t="9021" x="2573338" y="2827338"/>
          <p14:tracePt t="9027" x="2582863" y="2827338"/>
          <p14:tracePt t="9034" x="2590800" y="2817813"/>
          <p14:tracePt t="9040" x="2608263" y="2817813"/>
          <p14:tracePt t="9048" x="2617788" y="2817813"/>
          <p14:tracePt t="9053" x="2617788" y="2809875"/>
          <p14:tracePt t="9061" x="2635250" y="2800350"/>
          <p14:tracePt t="9067" x="2652713" y="2792413"/>
          <p14:tracePt t="9080" x="2660650" y="2792413"/>
          <p14:tracePt t="9086" x="2678113" y="2792413"/>
          <p14:tracePt t="9093" x="2687638" y="2782888"/>
          <p14:tracePt t="9099" x="2695575" y="2782888"/>
          <p14:tracePt t="9106" x="2705100" y="2774950"/>
          <p14:tracePt t="9113" x="2722563" y="2774950"/>
          <p14:tracePt t="9127" x="2730500" y="2765425"/>
          <p14:tracePt t="9135" x="2740025" y="2765425"/>
          <p14:tracePt t="9139" x="2747963" y="2765425"/>
          <p14:tracePt t="9146" x="2757488" y="2765425"/>
          <p14:tracePt t="9166" x="2765425" y="2757488"/>
          <p14:tracePt t="9172" x="2774950" y="2757488"/>
          <p14:tracePt t="9186" x="2782888" y="2757488"/>
          <p14:tracePt t="9201" x="2792413" y="2757488"/>
          <p14:tracePt t="9206" x="2792413" y="2747963"/>
          <p14:tracePt t="9233" x="2800350" y="2747963"/>
          <p14:tracePt t="9300" x="2792413" y="2747963"/>
          <p14:tracePt t="9306" x="2782888" y="2747963"/>
          <p14:tracePt t="9312" x="2774950" y="2747963"/>
          <p14:tracePt t="9319" x="2765425" y="2747963"/>
          <p14:tracePt t="9332" x="2747963" y="2757488"/>
          <p14:tracePt t="9338" x="2722563" y="2757488"/>
          <p14:tracePt t="9345" x="2713038" y="2765425"/>
          <p14:tracePt t="9351" x="2687638" y="2765425"/>
          <p14:tracePt t="9357" x="2670175" y="2765425"/>
          <p14:tracePt t="9364" x="2635250" y="2765425"/>
          <p14:tracePt t="9371" x="2608263" y="2774950"/>
          <p14:tracePt t="9376" x="2582863" y="2782888"/>
          <p14:tracePt t="9385" x="2538413" y="2792413"/>
          <p14:tracePt t="9389" x="2486025" y="2800350"/>
          <p14:tracePt t="9397" x="2460625" y="2800350"/>
          <p14:tracePt t="9403" x="2398713" y="2809875"/>
          <p14:tracePt t="9410" x="2363788" y="2809875"/>
          <p14:tracePt t="9419" x="2320925" y="2809875"/>
          <p14:tracePt t="9423" x="2293938" y="2817813"/>
          <p14:tracePt t="9430" x="2260600" y="2817813"/>
          <p14:tracePt t="9436" x="2216150" y="2817813"/>
          <p14:tracePt t="9442" x="2181225" y="2817813"/>
          <p14:tracePt t="9449" x="2163763" y="2817813"/>
          <p14:tracePt t="9455" x="2138363" y="2817813"/>
          <p14:tracePt t="9462" x="2120900" y="2827338"/>
          <p14:tracePt t="9469" x="2093913" y="2827338"/>
          <p14:tracePt t="9476" x="2076450" y="2827338"/>
          <p14:tracePt t="9482" x="2051050" y="2827338"/>
          <p14:tracePt t="9488" x="2024063" y="2827338"/>
          <p14:tracePt t="9495" x="2006600" y="2827338"/>
          <p14:tracePt t="9502" x="1989138" y="2827338"/>
          <p14:tracePt t="9508" x="1963738" y="2827338"/>
          <p14:tracePt t="9515" x="1954213" y="2827338"/>
          <p14:tracePt t="9521" x="1928813" y="2827338"/>
          <p14:tracePt t="9528" x="1919288" y="2827338"/>
          <p14:tracePt t="9535" x="1893888" y="2827338"/>
          <p14:tracePt t="9542" x="1876425" y="2827338"/>
          <p14:tracePt t="9548" x="1849438" y="2827338"/>
          <p14:tracePt t="9554" x="1824038" y="2827338"/>
          <p14:tracePt t="9561" x="1797050" y="2827338"/>
          <p14:tracePt t="9568" x="1779588" y="2827338"/>
          <p14:tracePt t="9574" x="1754188" y="2827338"/>
          <p14:tracePt t="9580" x="1719263" y="2827338"/>
          <p14:tracePt t="9589" x="1709738" y="2827338"/>
          <p14:tracePt t="9593" x="1674813" y="2827338"/>
          <p14:tracePt t="9605" x="1657350" y="2827338"/>
          <p14:tracePt t="9608" x="1639888" y="2827338"/>
          <p14:tracePt t="9615" x="1622425" y="2827338"/>
          <p14:tracePt t="9622" x="1597025" y="2827338"/>
          <p14:tracePt t="9629" x="1587500" y="2827338"/>
          <p14:tracePt t="9635" x="1570038" y="2827338"/>
          <p14:tracePt t="9639" x="1544638" y="2827338"/>
          <p14:tracePt t="9653" x="1509713" y="2827338"/>
          <p14:tracePt t="9659" x="1500188" y="2827338"/>
          <p14:tracePt t="9668" x="1482725" y="2827338"/>
          <p14:tracePt t="9676" x="1465263" y="2827338"/>
          <p14:tracePt t="9682" x="1457325" y="2827338"/>
          <p14:tracePt t="9696" x="1422400" y="2817813"/>
          <p14:tracePt t="9700" x="1412875" y="2800350"/>
          <p14:tracePt t="9705" x="1387475" y="2792413"/>
          <p14:tracePt t="9712" x="1360488" y="2782888"/>
          <p14:tracePt t="9719" x="1335088" y="2774950"/>
          <p14:tracePt t="9726" x="1325563" y="2765425"/>
          <p14:tracePt t="9734" x="1300163" y="2747963"/>
          <p14:tracePt t="9738" x="1273175" y="2747963"/>
          <p14:tracePt t="9745" x="1247775" y="2730500"/>
          <p14:tracePt t="9751" x="1238250" y="2730500"/>
          <p14:tracePt t="9760" x="1212850" y="2713038"/>
          <p14:tracePt t="9765" x="1195388" y="2705100"/>
          <p14:tracePt t="9772" x="1185863" y="2695575"/>
          <p14:tracePt t="9778" x="1168400" y="2687638"/>
          <p14:tracePt t="9786" x="1160463" y="2687638"/>
          <p14:tracePt t="9791" x="1143000" y="2678113"/>
          <p14:tracePt t="9799" x="1125538" y="2670175"/>
          <p14:tracePt t="9805" x="1108075" y="2660650"/>
          <p14:tracePt t="9812" x="1090613" y="2652713"/>
          <p14:tracePt t="9819" x="1090613" y="2643188"/>
          <p14:tracePt t="9824" x="1065213" y="2635250"/>
          <p14:tracePt t="9832" x="1038225" y="2608263"/>
          <p14:tracePt t="9837" x="1038225" y="2600325"/>
          <p14:tracePt t="9845" x="1030288" y="2582863"/>
          <p14:tracePt t="9851" x="1012825" y="2573338"/>
          <p14:tracePt t="9857" x="995363" y="2555875"/>
          <p14:tracePt t="9864" x="985838" y="2530475"/>
          <p14:tracePt t="9870" x="977900" y="2520950"/>
          <p14:tracePt t="9877" x="960438" y="2503488"/>
          <p14:tracePt t="9884" x="950913" y="2486025"/>
          <p14:tracePt t="9890" x="925513" y="2451100"/>
          <p14:tracePt t="9897" x="908050" y="2416175"/>
          <p14:tracePt t="9904" x="881063" y="2373313"/>
          <p14:tracePt t="9910" x="855663" y="2338388"/>
          <p14:tracePt t="9922" x="846138" y="2293938"/>
          <p14:tracePt t="9930" x="838200" y="2268538"/>
          <p14:tracePt t="9932" x="820738" y="2233613"/>
          <p14:tracePt t="9936" x="811213" y="2198688"/>
          <p14:tracePt t="9942" x="803275" y="2163763"/>
          <p14:tracePt t="9952" x="793750" y="2138363"/>
          <p14:tracePt t="9956" x="776288" y="2103438"/>
          <p14:tracePt t="9962" x="768350" y="2093913"/>
          <p14:tracePt t="9969" x="768350" y="2068513"/>
          <p14:tracePt t="9975" x="758825" y="2051050"/>
          <p14:tracePt t="9984" x="750888" y="2051050"/>
          <p14:tracePt t="9988" x="750888" y="2033588"/>
          <p14:tracePt t="9996" x="741363" y="2016125"/>
          <p14:tracePt t="10009" x="741363" y="2006600"/>
          <p14:tracePt t="10015" x="733425" y="1998663"/>
          <p14:tracePt t="10021" x="733425" y="1981200"/>
          <p14:tracePt t="10068" x="733425" y="1971675"/>
          <p14:tracePt t="10085" x="733425" y="1963738"/>
          <p14:tracePt t="10107" x="733425" y="1954213"/>
          <p14:tracePt t="10120" x="733425" y="1946275"/>
          <p14:tracePt t="10141" x="741363" y="1946275"/>
          <p14:tracePt t="10147" x="750888" y="1946275"/>
          <p14:tracePt t="10174" x="758825" y="1946275"/>
          <p14:tracePt t="10180" x="768350" y="1946275"/>
          <p14:tracePt t="10187" x="776288" y="1946275"/>
          <p14:tracePt t="10202" x="785813" y="1946275"/>
          <p14:tracePt t="10213" x="793750" y="1946275"/>
          <p14:tracePt t="10219" x="793750" y="1954213"/>
          <p14:tracePt t="10227" x="803275" y="1954213"/>
          <p14:tracePt t="10235" x="811213" y="1963738"/>
          <p14:tracePt t="10239" x="820738" y="1981200"/>
          <p14:tracePt t="10253" x="820738" y="1989138"/>
          <p14:tracePt t="10259" x="828675" y="2016125"/>
          <p14:tracePt t="10268" x="838200" y="2024063"/>
          <p14:tracePt t="10272" x="855663" y="2033588"/>
          <p14:tracePt t="10278" x="855663" y="2051050"/>
          <p14:tracePt t="10285" x="863600" y="2058988"/>
          <p14:tracePt t="10293" x="873125" y="2068513"/>
          <p14:tracePt t="10305" x="873125" y="2085975"/>
          <p14:tracePt t="10313" x="890588" y="2103438"/>
          <p14:tracePt t="10318" x="898525" y="2120900"/>
          <p14:tracePt t="10326" x="898525" y="2128838"/>
          <p14:tracePt t="10334" x="908050" y="2138363"/>
          <p14:tracePt t="10338" x="908050" y="2155825"/>
          <p14:tracePt t="10344" x="915988" y="2163763"/>
          <p14:tracePt t="10359" x="915988" y="2181225"/>
          <p14:tracePt t="10364" x="925513" y="2190750"/>
          <p14:tracePt t="10379" x="933450" y="2198688"/>
          <p14:tracePt t="10384" x="933450" y="2208213"/>
          <p14:tracePt t="10390" x="933450" y="2216150"/>
          <p14:tracePt t="10397" x="933450" y="2225675"/>
          <p14:tracePt t="10403" x="933450" y="2233613"/>
          <p14:tracePt t="10418" x="942975" y="2251075"/>
          <p14:tracePt t="10424" x="942975" y="2260600"/>
          <p14:tracePt t="10431" x="950913" y="2268538"/>
          <p14:tracePt t="10437" x="950913" y="2278063"/>
          <p14:tracePt t="10443" x="960438" y="2286000"/>
          <p14:tracePt t="10451" x="960438" y="2293938"/>
          <p14:tracePt t="10456" x="960438" y="2311400"/>
          <p14:tracePt t="10464" x="960438" y="2320925"/>
          <p14:tracePt t="10477" x="960438" y="2338388"/>
          <p14:tracePt t="10485" x="960438" y="2346325"/>
          <p14:tracePt t="10496" x="960438" y="2363788"/>
          <p14:tracePt t="10510" x="960438" y="2373313"/>
          <p14:tracePt t="10516" x="960438" y="2381250"/>
          <p14:tracePt t="10530" x="960438" y="2390775"/>
          <p14:tracePt t="10542" x="960438" y="2408238"/>
          <p14:tracePt t="10550" x="960438" y="2416175"/>
          <p14:tracePt t="10576" x="960438" y="2425700"/>
          <p14:tracePt t="10581" x="960438" y="2433638"/>
          <p14:tracePt t="10591" x="950913" y="2433638"/>
          <p14:tracePt t="10598" x="950913" y="2443163"/>
          <p14:tracePt t="10611" x="950913" y="2451100"/>
          <p14:tracePt t="10647" x="950913" y="2460625"/>
          <p14:tracePt t="10722" x="960438" y="2460625"/>
          <p14:tracePt t="10734" x="968375" y="2460625"/>
          <p14:tracePt t="10747" x="977900" y="2460625"/>
          <p14:tracePt t="10753" x="985838" y="2460625"/>
          <p14:tracePt t="10768" x="1003300" y="2460625"/>
          <p14:tracePt t="10774" x="1012825" y="2460625"/>
          <p14:tracePt t="10800" x="1030288" y="2460625"/>
          <p14:tracePt t="10814" x="1038225" y="2460625"/>
          <p14:tracePt t="10827" x="1055688" y="2460625"/>
          <p14:tracePt t="10836" x="1065213" y="2460625"/>
          <p14:tracePt t="10840" x="1073150" y="2460625"/>
          <p14:tracePt t="10853" x="1082675" y="2460625"/>
          <p14:tracePt t="10859" x="1090613" y="2460625"/>
          <p14:tracePt t="10870" x="1100138" y="2460625"/>
          <p14:tracePt t="10875" x="1108075" y="2460625"/>
          <p14:tracePt t="10902" x="1117600" y="2460625"/>
          <p14:tracePt t="10906" x="1135063" y="2460625"/>
          <p14:tracePt t="10920" x="1135063" y="2451100"/>
          <p14:tracePt t="10924" x="1143000" y="2451100"/>
          <p14:tracePt t="10939" x="1150938" y="2451100"/>
          <p14:tracePt t="10971" x="1160463" y="2451100"/>
          <p14:tracePt t="10998" x="1168400" y="2451100"/>
          <p14:tracePt t="11011" x="1177925" y="2451100"/>
          <p14:tracePt t="11049" x="1185863" y="2451100"/>
          <p14:tracePt t="11056" x="1195388" y="2443163"/>
          <p14:tracePt t="11082" x="1203325" y="2443163"/>
          <p14:tracePt t="11089" x="1212850" y="2443163"/>
          <p14:tracePt t="11109" x="1220788" y="2443163"/>
          <p14:tracePt t="11123" x="1230313" y="2443163"/>
          <p14:tracePt t="11130" x="1238250" y="2443163"/>
          <p14:tracePt t="11141" x="1247775" y="2443163"/>
          <p14:tracePt t="11162" x="1255713" y="2443163"/>
          <p14:tracePt t="11196" x="1265238" y="2443163"/>
          <p14:tracePt t="11209" x="1273175" y="2443163"/>
          <p14:tracePt t="11219" x="1282700" y="2443163"/>
          <p14:tracePt t="11249" x="1290638" y="2443163"/>
          <p14:tracePt t="11262" x="1300163" y="2443163"/>
          <p14:tracePt t="11335" x="1308100" y="2443163"/>
          <p14:tracePt t="11349" x="1317625" y="2451100"/>
          <p14:tracePt t="11372" x="1325563" y="2451100"/>
          <p14:tracePt t="11399" x="1335088" y="2451100"/>
          <p14:tracePt t="11412" x="1343025" y="2451100"/>
          <p14:tracePt t="11439" x="1352550" y="2451100"/>
          <p14:tracePt t="11445" x="1360488" y="2451100"/>
          <p14:tracePt t="11459" x="1370013" y="2451100"/>
          <p14:tracePt t="11491" x="1377950" y="2451100"/>
          <p14:tracePt t="11497" x="1387475" y="2460625"/>
          <p14:tracePt t="11524" x="1387475" y="2468563"/>
          <p14:tracePt t="11545" x="1395413" y="2468563"/>
          <p14:tracePt t="11550" x="1395413" y="2478088"/>
          <p14:tracePt t="11556" x="1404938" y="2478088"/>
          <p14:tracePt t="11571" x="1412875" y="2478088"/>
          <p14:tracePt t="11602" x="1422400" y="2478088"/>
          <p14:tracePt t="11630" x="1430338" y="2478088"/>
          <p14:tracePt t="11652" x="1447800" y="2478088"/>
          <p14:tracePt t="11655" x="1457325" y="2478088"/>
          <p14:tracePt t="11668" x="1465263" y="2478088"/>
          <p14:tracePt t="11675" x="1474788" y="2478088"/>
          <p14:tracePt t="11682" x="1482725" y="2478088"/>
          <p14:tracePt t="11694" x="1492250" y="2478088"/>
          <p14:tracePt t="11701" x="1500188" y="2478088"/>
          <p14:tracePt t="11707" x="1509713" y="2478088"/>
          <p14:tracePt t="11715" x="1517650" y="2478088"/>
          <p14:tracePt t="11721" x="1527175" y="2478088"/>
          <p14:tracePt t="11734" x="1535113" y="2478088"/>
          <p14:tracePt t="11741" x="1544638" y="2478088"/>
          <p14:tracePt t="11750" x="1552575" y="2478088"/>
          <p14:tracePt t="11754" x="1562100" y="2478088"/>
          <p14:tracePt t="11768" x="1570038" y="2478088"/>
          <p14:tracePt t="11783" x="1579563" y="2478088"/>
          <p14:tracePt t="11786" x="1587500" y="2478088"/>
          <p14:tracePt t="11794" x="1597025" y="2478088"/>
          <p14:tracePt t="11826" x="1604963" y="2478088"/>
          <p14:tracePt t="11841" x="1614488" y="2478088"/>
          <p14:tracePt t="11860" x="1622425" y="2478088"/>
          <p14:tracePt t="11874" x="1631950" y="2478088"/>
          <p14:tracePt t="11887" x="1639888" y="2478088"/>
          <p14:tracePt t="11913" x="1649413" y="2478088"/>
          <p14:tracePt t="11926" x="1657350" y="2478088"/>
          <p14:tracePt t="12023" x="1666875" y="2478088"/>
          <p14:tracePt t="12030" x="1674813" y="2478088"/>
          <p14:tracePt t="12057" x="1684338" y="2478088"/>
          <p14:tracePt t="12071" x="1692275" y="2478088"/>
          <p14:tracePt t="12084" x="1701800" y="2478088"/>
          <p14:tracePt t="12111" x="1709738" y="2478088"/>
          <p14:tracePt t="12117" x="1719263" y="2478088"/>
          <p14:tracePt t="12145" x="1727200" y="2478088"/>
          <p14:tracePt t="12177" x="1736725" y="2478088"/>
          <p14:tracePt t="12190" x="1744663" y="2478088"/>
          <p14:tracePt t="12198" x="1744663" y="2486025"/>
          <p14:tracePt t="12208" x="1754188" y="2486025"/>
          <p14:tracePt t="12222" x="1762125" y="2486025"/>
          <p14:tracePt t="12235" x="1762125" y="2495550"/>
          <p14:tracePt t="12265" x="1771650" y="2503488"/>
          <p14:tracePt t="12390" x="1771650" y="2513013"/>
          <p14:tracePt t="12717" x="1779588" y="2513013"/>
          <p14:tracePt t="12731" x="1789113" y="2513013"/>
          <p14:tracePt t="12749" x="1797050" y="2513013"/>
          <p14:tracePt t="12789" x="1806575" y="2513013"/>
          <p14:tracePt t="12823" x="1814513" y="2513013"/>
          <p14:tracePt t="12836" x="1824038" y="2513013"/>
          <p14:tracePt t="12849" x="1831975" y="2513013"/>
          <p14:tracePt t="12930" x="1841500" y="2513013"/>
          <p14:tracePt t="12948" x="1849438" y="2513013"/>
          <p14:tracePt t="12968" x="1858963" y="2513013"/>
          <p14:tracePt t="12995" x="1866900" y="2513013"/>
          <p14:tracePt t="13006" x="1876425" y="2513013"/>
          <p14:tracePt t="13032" x="1884363" y="2513013"/>
          <p14:tracePt t="13039" x="1893888" y="2513013"/>
          <p14:tracePt t="13059" x="1901825" y="2503488"/>
          <p14:tracePt t="13065" x="1919288" y="2503488"/>
          <p14:tracePt t="13079" x="1928813" y="2503488"/>
          <p14:tracePt t="13085" x="1936750" y="2495550"/>
          <p14:tracePt t="13098" x="1946275" y="2486025"/>
          <p14:tracePt t="13104" x="1954213" y="2486025"/>
          <p14:tracePt t="13115" x="1963738" y="2486025"/>
          <p14:tracePt t="13127" x="1981200" y="2486025"/>
          <p14:tracePt t="13135" x="1989138" y="2486025"/>
          <p14:tracePt t="13138" x="1998663" y="2486025"/>
          <p14:tracePt t="13152" x="2006600" y="2486025"/>
          <p14:tracePt t="13157" x="2016125" y="2486025"/>
          <p14:tracePt t="13171" x="2033588" y="2486025"/>
          <p14:tracePt t="13177" x="2041525" y="2486025"/>
          <p14:tracePt t="13197" x="2051050" y="2486025"/>
          <p14:tracePt t="13204" x="2058988" y="2486025"/>
          <p14:tracePt t="13237" x="2068513" y="2486025"/>
          <p14:tracePt t="13257" x="2076450" y="2486025"/>
          <p14:tracePt t="13283" x="2085975" y="2486025"/>
          <p14:tracePt t="13310" x="2093913" y="2486025"/>
          <p14:tracePt t="13322" x="2093913" y="2478088"/>
          <p14:tracePt t="13328" x="2103438" y="2478088"/>
          <p14:tracePt t="13843" x="2146300" y="2468563"/>
          <p14:tracePt t="13849" x="2190750" y="2468563"/>
          <p14:tracePt t="13856" x="2233613" y="2460625"/>
          <p14:tracePt t="13862" x="2293938" y="2460625"/>
          <p14:tracePt t="13869" x="2328863" y="2451100"/>
          <p14:tracePt t="13876" x="2381250" y="2443163"/>
          <p14:tracePt t="13882" x="2408238" y="2443163"/>
          <p14:tracePt t="13889" x="2451100" y="2443163"/>
          <p14:tracePt t="13897" x="2486025" y="2443163"/>
          <p14:tracePt t="13902" x="2520950" y="2443163"/>
          <p14:tracePt t="13909" x="2547938" y="2443163"/>
          <p14:tracePt t="13914" x="2582863" y="2443163"/>
          <p14:tracePt t="13922" x="2617788" y="2443163"/>
          <p14:tracePt t="13928" x="2643188" y="2433638"/>
          <p14:tracePt t="13934" x="2670175" y="2433638"/>
          <p14:tracePt t="13941" x="2705100" y="2433638"/>
          <p14:tracePt t="13948" x="2722563" y="2433638"/>
          <p14:tracePt t="13954" x="2740025" y="2433638"/>
          <p14:tracePt t="13961" x="2757488" y="2425700"/>
          <p14:tracePt t="13967" x="2782888" y="2416175"/>
          <p14:tracePt t="13975" x="2809875" y="2408238"/>
          <p14:tracePt t="13981" x="2817813" y="2398713"/>
          <p14:tracePt t="14450" x="2862263" y="2398713"/>
          <p14:tracePt t="14457" x="2905125" y="2398713"/>
          <p14:tracePt t="14461" x="2940050" y="2398713"/>
          <p14:tracePt t="14468" x="2974975" y="2398713"/>
          <p14:tracePt t="14474" x="3009900" y="2398713"/>
          <p14:tracePt t="14481" x="3036888" y="2398713"/>
          <p14:tracePt t="14487" x="3062288" y="2398713"/>
          <p14:tracePt t="14494" x="3089275" y="2398713"/>
          <p14:tracePt t="14501" x="3097213" y="2390775"/>
          <p14:tracePt t="14508" x="3106738" y="2390775"/>
          <p14:tracePt t="14515" x="3124200" y="2390775"/>
          <p14:tracePt t="14530" x="3132138" y="2390775"/>
          <p14:tracePt t="14534" x="3141663" y="2390775"/>
          <p14:tracePt t="14553" x="3149600" y="2390775"/>
          <p14:tracePt t="14642" x="3149600" y="2398713"/>
          <p14:tracePt t="14653" x="3149600" y="2408238"/>
          <p14:tracePt t="14673" x="3141663" y="2408238"/>
          <p14:tracePt t="14679" x="3141663" y="2416175"/>
          <p14:tracePt t="14686" x="3132138" y="2416175"/>
          <p14:tracePt t="14692" x="3132138" y="2425700"/>
          <p14:tracePt t="14731" x="3124200" y="2425700"/>
          <p14:tracePt t="14744" x="3124200" y="2433638"/>
          <p14:tracePt t="14751" x="3114675" y="2433638"/>
          <p14:tracePt t="14764" x="3106738" y="2433638"/>
          <p14:tracePt t="14770" x="3097213" y="2433638"/>
          <p14:tracePt t="14777" x="3089275" y="2433638"/>
          <p14:tracePt t="14784" x="3079750" y="2443163"/>
          <p14:tracePt t="14791" x="3071813" y="2443163"/>
          <p14:tracePt t="14798" x="3062288" y="2451100"/>
          <p14:tracePt t="14805" x="3054350" y="2451100"/>
          <p14:tracePt t="14813" x="3036888" y="2451100"/>
          <p14:tracePt t="14824" x="3019425" y="2451100"/>
          <p14:tracePt t="14830" x="2992438" y="2460625"/>
          <p14:tracePt t="14846" x="2967038" y="2460625"/>
          <p14:tracePt t="14850" x="2949575" y="2460625"/>
          <p14:tracePt t="14857" x="2922588" y="2468563"/>
          <p14:tracePt t="14864" x="2905125" y="2468563"/>
          <p14:tracePt t="14870" x="2887663" y="2468563"/>
          <p14:tracePt t="14877" x="2870200" y="2478088"/>
          <p14:tracePt t="14883" x="2844800" y="2486025"/>
          <p14:tracePt t="14891" x="2817813" y="2486025"/>
          <p14:tracePt t="14897" x="2800350" y="2486025"/>
          <p14:tracePt t="14903" x="2774950" y="2486025"/>
          <p14:tracePt t="14909" x="2740025" y="2486025"/>
          <p14:tracePt t="14917" x="2722563" y="2495550"/>
          <p14:tracePt t="14923" x="2695575" y="2495550"/>
          <p14:tracePt t="14930" x="2670175" y="2495550"/>
          <p14:tracePt t="14936" x="2652713" y="2503488"/>
          <p14:tracePt t="14943" x="2617788" y="2503488"/>
          <p14:tracePt t="14949" x="2590800" y="2503488"/>
          <p14:tracePt t="14955" x="2565400" y="2503488"/>
          <p14:tracePt t="14962" x="2538413" y="2513013"/>
          <p14:tracePt t="14968" x="2520950" y="2513013"/>
          <p14:tracePt t="14975" x="2495550" y="2520950"/>
          <p14:tracePt t="14981" x="2468563" y="2520950"/>
          <p14:tracePt t="14988" x="2443163" y="2530475"/>
          <p14:tracePt t="15006" x="2390775" y="2538413"/>
          <p14:tracePt t="15009" x="2373313" y="2538413"/>
          <p14:tracePt t="15015" x="2346325" y="2547938"/>
          <p14:tracePt t="15024" x="2303463" y="2547938"/>
          <p14:tracePt t="15033" x="2278063" y="2565400"/>
          <p14:tracePt t="15052" x="2190750" y="2590800"/>
          <p14:tracePt t="15056" x="2163763" y="2590800"/>
          <p14:tracePt t="15061" x="2138363" y="2590800"/>
          <p14:tracePt t="15067" x="2111375" y="2600325"/>
          <p14:tracePt t="15075" x="2093913" y="2608263"/>
          <p14:tracePt t="15081" x="2068513" y="2617788"/>
          <p14:tracePt t="15087" x="2041525" y="2625725"/>
          <p14:tracePt t="15093" x="2024063" y="2635250"/>
          <p14:tracePt t="15100" x="2006600" y="2635250"/>
          <p14:tracePt t="15107" x="1989138" y="2643188"/>
          <p14:tracePt t="15114" x="1963738" y="2652713"/>
          <p14:tracePt t="15121" x="1936750" y="2670175"/>
          <p14:tracePt t="15127" x="1936750" y="2678113"/>
          <p14:tracePt t="15134" x="1911350" y="2678113"/>
          <p14:tracePt t="15141" x="1901825" y="2687638"/>
          <p14:tracePt t="15147" x="1884363" y="2695575"/>
          <p14:tracePt t="15154" x="1866900" y="2695575"/>
          <p14:tracePt t="15161" x="1841500" y="2705100"/>
          <p14:tracePt t="15167" x="1824038" y="2722563"/>
          <p14:tracePt t="15173" x="1806575" y="2722563"/>
          <p14:tracePt t="15180" x="1789113" y="2730500"/>
          <p14:tracePt t="15187" x="1779588" y="2740025"/>
          <p14:tracePt t="15193" x="1762125" y="2747963"/>
          <p14:tracePt t="15200" x="1744663" y="2757488"/>
          <p14:tracePt t="15206" x="1736725" y="2757488"/>
          <p14:tracePt t="15213" x="1727200" y="2757488"/>
          <p14:tracePt t="15218" x="1709738" y="2765425"/>
          <p14:tracePt t="15226" x="1701800" y="2774950"/>
          <p14:tracePt t="15232" x="1692275" y="2774950"/>
          <p14:tracePt t="15238" x="1684338" y="2782888"/>
          <p14:tracePt t="15252" x="1674813" y="2782888"/>
          <p14:tracePt t="15259" x="1666875" y="2782888"/>
          <p14:tracePt t="15265" x="1666875" y="2792413"/>
          <p14:tracePt t="15271" x="1657350" y="2792413"/>
          <p14:tracePt t="15284" x="1649413" y="2800350"/>
          <p14:tracePt t="15292" x="1639888" y="2800350"/>
          <p14:tracePt t="15312" x="1631950" y="2800350"/>
          <p14:tracePt t="15331" x="1622425" y="2800350"/>
          <p14:tracePt t="15346" x="1614488" y="2800350"/>
          <p14:tracePt t="15422" x="1604963" y="2800350"/>
          <p14:tracePt t="15433" x="1597025" y="2800350"/>
          <p14:tracePt t="15486" x="1587500" y="2800350"/>
          <p14:tracePt t="15499" x="1579563" y="2800350"/>
          <p14:tracePt t="15514" x="1570038" y="2800350"/>
          <p14:tracePt t="15536" x="1562100" y="2800350"/>
          <p14:tracePt t="15542" x="1552575" y="2800350"/>
          <p14:tracePt t="15569" x="1544638" y="2800350"/>
          <p14:tracePt t="15582" x="1535113" y="2800350"/>
          <p14:tracePt t="15594" x="1527175" y="2800350"/>
          <p14:tracePt t="15642" x="1517650" y="2800350"/>
          <p14:tracePt t="16691" x="1509713" y="2800350"/>
          <p14:tracePt t="16762" x="1509713" y="2792413"/>
          <p14:tracePt t="16769" x="1500188" y="2792413"/>
          <p14:tracePt t="16781" x="1492250" y="2792413"/>
          <p14:tracePt t="16796" x="1482725" y="2782888"/>
          <p14:tracePt t="16800" x="1482725" y="2774950"/>
          <p14:tracePt t="16807" x="1482725" y="2765425"/>
          <p14:tracePt t="16821" x="1474788" y="2765425"/>
          <p14:tracePt t="16829" x="1474788" y="2757488"/>
          <p14:tracePt t="16833" x="1474788" y="2747963"/>
          <p14:tracePt t="16846" x="1474788" y="2740025"/>
          <p14:tracePt t="16854" x="1474788" y="2730500"/>
          <p14:tracePt t="16861" x="1474788" y="2722563"/>
          <p14:tracePt t="16887" x="1474788" y="2713038"/>
          <p14:tracePt t="16900" x="1474788" y="2705100"/>
          <p14:tracePt t="16926" x="1474788" y="2695575"/>
          <p14:tracePt t="16960" x="1482725" y="2695575"/>
          <p14:tracePt t="16972" x="1492250" y="2695575"/>
          <p14:tracePt t="16987" x="1500188" y="2695575"/>
          <p14:tracePt t="17092" x="1517650" y="2695575"/>
          <p14:tracePt t="17096" x="1527175" y="2695575"/>
          <p14:tracePt t="17103" x="1535113" y="2705100"/>
          <p14:tracePt t="17110" x="1544638" y="2705100"/>
          <p14:tracePt t="17116" x="1562100" y="2713038"/>
          <p14:tracePt t="17124" x="1587500" y="2713038"/>
          <p14:tracePt t="17130" x="1604963" y="2722563"/>
          <p14:tracePt t="17137" x="1614488" y="2722563"/>
          <p14:tracePt t="17145" x="1631950" y="2722563"/>
          <p14:tracePt t="17151" x="1639888" y="2722563"/>
          <p14:tracePt t="17156" x="1649413" y="2722563"/>
          <p14:tracePt t="17162" x="1666875" y="2730500"/>
          <p14:tracePt t="17183" x="1674813" y="2730500"/>
          <p14:tracePt t="17189" x="1684338" y="2730500"/>
          <p14:tracePt t="17230" x="1692275" y="2730500"/>
          <p14:tracePt t="17243" x="1701800" y="2740025"/>
          <p14:tracePt t="17357" x="1701800" y="2747963"/>
          <p14:tracePt t="17370" x="1709738" y="2747963"/>
          <p14:tracePt t="17376" x="1709738" y="2757488"/>
          <p14:tracePt t="17394" x="1719263" y="2765425"/>
          <p14:tracePt t="17400" x="1727200" y="2765425"/>
          <p14:tracePt t="17407" x="1727200" y="2774950"/>
          <p14:tracePt t="17434" x="1727200" y="2782888"/>
          <p14:tracePt t="17448" x="1727200" y="2792413"/>
          <p14:tracePt t="18319" x="1736725" y="2792413"/>
          <p14:tracePt t="18325" x="1754188" y="2792413"/>
          <p14:tracePt t="18336" x="1762125" y="2792413"/>
          <p14:tracePt t="18355" x="1771650" y="2792413"/>
          <p14:tracePt t="18361" x="1779588" y="2792413"/>
          <p14:tracePt t="18374" x="1789113" y="2792413"/>
          <p14:tracePt t="18388" x="1806575" y="2792413"/>
          <p14:tracePt t="18397" x="1814513" y="2792413"/>
          <p14:tracePt t="18404" x="1824038" y="2792413"/>
          <p14:tracePt t="18410" x="1831975" y="2792413"/>
          <p14:tracePt t="18421" x="1849438" y="2792413"/>
          <p14:tracePt t="18427" x="1858963" y="2792413"/>
          <p14:tracePt t="18434" x="1866900" y="2792413"/>
          <p14:tracePt t="18441" x="1893888" y="2792413"/>
          <p14:tracePt t="18448" x="1911350" y="2792413"/>
          <p14:tracePt t="18453" x="1946275" y="2792413"/>
          <p14:tracePt t="18461" x="1971675" y="2792413"/>
          <p14:tracePt t="18467" x="1989138" y="2792413"/>
          <p14:tracePt t="18474" x="2016125" y="2792413"/>
          <p14:tracePt t="18483" x="2051050" y="2792413"/>
          <p14:tracePt t="18489" x="2068513" y="2792413"/>
          <p14:tracePt t="18497" x="2093913" y="2792413"/>
          <p14:tracePt t="18501" x="2120900" y="2792413"/>
          <p14:tracePt t="18508" x="2155825" y="2792413"/>
          <p14:tracePt t="18513" x="2163763" y="2792413"/>
          <p14:tracePt t="18520" x="2208213" y="2792413"/>
          <p14:tracePt t="18528" x="2225675" y="2800350"/>
          <p14:tracePt t="18533" x="2251075" y="2800350"/>
          <p14:tracePt t="18540" x="2268538" y="2800350"/>
          <p14:tracePt t="18545" x="2293938" y="2800350"/>
          <p14:tracePt t="18553" x="2303463" y="2800350"/>
          <p14:tracePt t="18559" x="2328863" y="2800350"/>
          <p14:tracePt t="18566" x="2338388" y="2800350"/>
          <p14:tracePt t="18573" x="2355850" y="2809875"/>
          <p14:tracePt t="18579" x="2373313" y="2809875"/>
          <p14:tracePt t="18585" x="2381250" y="2809875"/>
          <p14:tracePt t="18592" x="2390775" y="2809875"/>
          <p14:tracePt t="18598" x="2408238" y="2809875"/>
          <p14:tracePt t="18612" x="2425700" y="2809875"/>
          <p14:tracePt t="18619" x="2443163" y="2809875"/>
          <p14:tracePt t="18626" x="2451100" y="2809875"/>
          <p14:tracePt t="18632" x="2478088" y="2809875"/>
          <p14:tracePt t="18638" x="2503488" y="2809875"/>
          <p14:tracePt t="18645" x="2513013" y="2809875"/>
          <p14:tracePt t="18652" x="2530475" y="2809875"/>
          <p14:tracePt t="18660" x="2538413" y="2809875"/>
          <p14:tracePt t="18665" x="2555875" y="2809875"/>
          <p14:tracePt t="18672" x="2565400" y="2809875"/>
          <p14:tracePt t="18678" x="2582863" y="2809875"/>
          <p14:tracePt t="18684" x="2600325" y="2809875"/>
          <p14:tracePt t="18693" x="2608263" y="2809875"/>
          <p14:tracePt t="18705" x="2617788" y="2809875"/>
          <p14:tracePt t="18711" x="2625725" y="2809875"/>
          <p14:tracePt t="18718" x="2635250" y="2809875"/>
          <p14:tracePt t="18725" x="2643188" y="2809875"/>
          <p14:tracePt t="18730" x="2652713" y="2809875"/>
          <p14:tracePt t="18744" x="2670175" y="2800350"/>
          <p14:tracePt t="18751" x="2678113" y="2800350"/>
          <p14:tracePt t="18757" x="2678113" y="2792413"/>
          <p14:tracePt t="18763" x="2687638" y="2792413"/>
          <p14:tracePt t="18771" x="2695575" y="2782888"/>
          <p14:tracePt t="18778" x="2705100" y="2782888"/>
          <p14:tracePt t="18790" x="2722563" y="2782888"/>
          <p14:tracePt t="18796" x="2730500" y="2782888"/>
          <p14:tracePt t="18810" x="2747963" y="2774950"/>
          <p14:tracePt t="18822" x="2757488" y="2765425"/>
          <p14:tracePt t="18836" x="2765425" y="2765425"/>
          <p14:tracePt t="18843" x="2774950" y="2765425"/>
          <p14:tracePt t="18862" x="2782888" y="2765425"/>
          <p14:tracePt t="18869" x="2792413" y="2765425"/>
          <p14:tracePt t="18883" x="2800350" y="2765425"/>
          <p14:tracePt t="18895" x="2809875" y="2765425"/>
          <p14:tracePt t="18902" x="2817813" y="2765425"/>
          <p14:tracePt t="18914" x="2835275" y="2765425"/>
          <p14:tracePt t="18922" x="2844800" y="2765425"/>
          <p14:tracePt t="19367" x="2852738" y="2765425"/>
          <p14:tracePt t="19374" x="2879725" y="2765425"/>
          <p14:tracePt t="19379" x="2897188" y="2765425"/>
          <p14:tracePt t="19383" x="2922588" y="2765425"/>
          <p14:tracePt t="19390" x="2967038" y="2765425"/>
          <p14:tracePt t="19396" x="3009900" y="2765425"/>
          <p14:tracePt t="19403" x="3044825" y="2765425"/>
          <p14:tracePt t="19410" x="3079750" y="2765425"/>
          <p14:tracePt t="19416" x="3114675" y="2774950"/>
          <p14:tracePt t="19422" x="3149600" y="2782888"/>
          <p14:tracePt t="19428" x="3159125" y="2782888"/>
          <p14:tracePt t="19436" x="3184525" y="2792413"/>
          <p14:tracePt t="19442" x="3201988" y="2792413"/>
          <p14:tracePt t="19457" x="3219450" y="2800350"/>
          <p14:tracePt t="19462" x="3236913" y="2800350"/>
          <p14:tracePt t="19476" x="3246438" y="2800350"/>
          <p14:tracePt t="19481" x="3254375" y="2800350"/>
          <p14:tracePt t="19488" x="3263900" y="2800350"/>
          <p14:tracePt t="19502" x="3271838" y="2800350"/>
          <p14:tracePt t="19515" x="3281363" y="2800350"/>
          <p14:tracePt t="19528" x="3289300" y="2800350"/>
          <p14:tracePt t="19543" x="3298825" y="2800350"/>
          <p14:tracePt t="19547" x="3306763" y="2800350"/>
          <p14:tracePt t="20108" x="3324225" y="2800350"/>
          <p14:tracePt t="20122" x="3333750" y="2800350"/>
          <p14:tracePt t="20133" x="3341688" y="2800350"/>
          <p14:tracePt t="20140" x="3341688" y="2792413"/>
          <p14:tracePt t="20147" x="3351213" y="2792413"/>
          <p14:tracePt t="20167" x="3359150" y="2792413"/>
          <p14:tracePt t="20173" x="3376613" y="2792413"/>
          <p14:tracePt t="20187" x="3386138" y="2792413"/>
          <p14:tracePt t="20193" x="3411538" y="2792413"/>
          <p14:tracePt t="20200" x="3421063" y="2792413"/>
          <p14:tracePt t="20206" x="3429000" y="2792413"/>
          <p14:tracePt t="20213" x="3446463" y="2792413"/>
          <p14:tracePt t="20219" x="3454400" y="2792413"/>
          <p14:tracePt t="20227" x="3463925" y="2792413"/>
          <p14:tracePt t="20233" x="3471863" y="2792413"/>
          <p14:tracePt t="20259" x="3481388" y="2792413"/>
          <p14:tracePt t="20273" x="3489325" y="2792413"/>
          <p14:tracePt t="20286" x="3498850" y="2792413"/>
          <p14:tracePt t="20391" x="3506788" y="2792413"/>
          <p14:tracePt t="20398" x="3516313" y="2792413"/>
          <p14:tracePt t="20787" x="3516313" y="2782888"/>
          <p14:tracePt t="20793" x="3516313" y="2774950"/>
          <p14:tracePt t="20798" x="3516313" y="2765425"/>
          <p14:tracePt t="20805" x="3506788" y="2765425"/>
          <p14:tracePt t="20812" x="3506788" y="2747963"/>
          <p14:tracePt t="20818" x="3498850" y="2740025"/>
          <p14:tracePt t="20825" x="3498850" y="2722563"/>
          <p14:tracePt t="20831" x="3498850" y="2713038"/>
          <p14:tracePt t="20838" x="3498850" y="2705100"/>
          <p14:tracePt t="20844" x="3498850" y="2687638"/>
          <p14:tracePt t="20851" x="3489325" y="2678113"/>
          <p14:tracePt t="20858" x="3489325" y="2670175"/>
          <p14:tracePt t="20864" x="3489325" y="2660650"/>
          <p14:tracePt t="20877" x="3481388" y="2652713"/>
          <p14:tracePt t="20880" x="3481388" y="2643188"/>
          <p14:tracePt t="20886" x="3471863" y="2625725"/>
          <p14:tracePt t="20898" x="3471863" y="2617788"/>
          <p14:tracePt t="20905" x="3471863" y="2608263"/>
          <p14:tracePt t="20911" x="3471863" y="2600325"/>
          <p14:tracePt t="20918" x="3471863" y="2590800"/>
          <p14:tracePt t="20932" x="3471863" y="2582863"/>
          <p14:tracePt t="20937" x="3471863" y="2573338"/>
          <p14:tracePt t="20951" x="3471863" y="2555875"/>
          <p14:tracePt t="20964" x="3471863" y="2547938"/>
          <p14:tracePt t="20970" x="3471863" y="2538413"/>
          <p14:tracePt t="20976" x="3471863" y="2530475"/>
          <p14:tracePt t="20984" x="3471863" y="2520950"/>
          <p14:tracePt t="20991" x="3471863" y="2513013"/>
          <p14:tracePt t="20997" x="3471863" y="2503488"/>
          <p14:tracePt t="21010" x="3471863" y="2486025"/>
          <p14:tracePt t="21025" x="3481388" y="2478088"/>
          <p14:tracePt t="21042" x="3489325" y="2478088"/>
          <p14:tracePt t="21044" x="3498850" y="2468563"/>
          <p14:tracePt t="21050" x="3506788" y="2460625"/>
          <p14:tracePt t="21062" x="3516313" y="2460625"/>
          <p14:tracePt t="21070" x="3524250" y="2460625"/>
          <p14:tracePt t="21076" x="3533775" y="2451100"/>
          <p14:tracePt t="21081" x="3541713" y="2451100"/>
          <p14:tracePt t="21088" x="3551238" y="2451100"/>
          <p14:tracePt t="21104" x="3568700" y="2451100"/>
          <p14:tracePt t="21112" x="3576638" y="2451100"/>
          <p14:tracePt t="21138" x="3586163" y="2451100"/>
          <p14:tracePt t="21144" x="3594100" y="2451100"/>
          <p14:tracePt t="21149" x="3603625" y="2451100"/>
          <p14:tracePt t="21155" x="3611563" y="2451100"/>
          <p14:tracePt t="21174" x="3621088" y="2451100"/>
          <p14:tracePt t="21187" x="3629025" y="2460625"/>
          <p14:tracePt t="21195" x="3638550" y="2468563"/>
          <p14:tracePt t="21201" x="3646488" y="2468563"/>
          <p14:tracePt t="21227" x="3646488" y="2478088"/>
          <p14:tracePt t="21247" x="3656013" y="2478088"/>
          <p14:tracePt t="21264" x="3663950" y="2478088"/>
          <p14:tracePt t="21269" x="3663950" y="2486025"/>
          <p14:tracePt t="21302" x="3673475" y="2486025"/>
          <p14:tracePt t="21321" x="3681413" y="2486025"/>
          <p14:tracePt t="21347" x="3690938" y="2486025"/>
          <p14:tracePt t="21355" x="3690938" y="2478088"/>
          <p14:tracePt t="21366" x="3698875" y="2478088"/>
          <p14:tracePt t="21373" x="3708400" y="2478088"/>
          <p14:tracePt t="21386" x="3708400" y="2468563"/>
          <p14:tracePt t="21399" x="3716338" y="2468563"/>
          <p14:tracePt t="21406" x="3725863" y="2460625"/>
          <p14:tracePt t="21411" x="3733800" y="2460625"/>
          <p14:tracePt t="21426" x="3743325" y="2460625"/>
          <p14:tracePt t="21432" x="3751263" y="2460625"/>
          <p14:tracePt t="21452" x="3760788" y="2460625"/>
          <p14:tracePt t="21821" x="3751263" y="2460625"/>
          <p14:tracePt t="21828" x="3743325" y="2460625"/>
          <p14:tracePt t="21834" x="3733800" y="2460625"/>
          <p14:tracePt t="21841" x="3725863" y="2460625"/>
          <p14:tracePt t="21846" x="3716338" y="2460625"/>
          <p14:tracePt t="21853" x="3708400" y="2460625"/>
          <p14:tracePt t="21859" x="3698875" y="2460625"/>
          <p14:tracePt t="21880" x="3690938" y="2460625"/>
          <p14:tracePt t="21893" x="3681413" y="2460625"/>
          <p14:tracePt t="21900" x="3673475" y="2460625"/>
          <p14:tracePt t="21919" x="3663950" y="2460625"/>
          <p14:tracePt t="21933" x="3656013" y="2460625"/>
          <p14:tracePt t="22014" x="3646488" y="2460625"/>
          <p14:tracePt t="22023" x="3638550" y="2460625"/>
          <p14:tracePt t="22033" x="3629025" y="2460625"/>
          <p14:tracePt t="22058" x="3629025" y="2468563"/>
          <p14:tracePt t="22130" x="3621088" y="2468563"/>
          <p14:tracePt t="22156" x="3611563" y="2468563"/>
          <p14:tracePt t="22495" x="3611563" y="2460625"/>
          <p14:tracePt t="22503" x="3594100" y="2460625"/>
          <p14:tracePt t="22507" x="3586163" y="2460625"/>
          <p14:tracePt t="22513" x="3576638" y="2460625"/>
          <p14:tracePt t="22521" x="3559175" y="2460625"/>
          <p14:tracePt t="22527" x="3551238" y="2460625"/>
          <p14:tracePt t="22533" x="3533775" y="2451100"/>
          <p14:tracePt t="22540" x="3506788" y="2451100"/>
          <p14:tracePt t="22546" x="3471863" y="2451100"/>
          <p14:tracePt t="22551" x="3446463" y="2451100"/>
          <p14:tracePt t="22558" x="3421063" y="2451100"/>
          <p14:tracePt t="22564" x="3394075" y="2451100"/>
          <p14:tracePt t="22575" x="3351213" y="2451100"/>
          <p14:tracePt t="22578" x="3306763" y="2451100"/>
          <p14:tracePt t="22583" x="3263900" y="2460625"/>
          <p14:tracePt t="22590" x="3228975" y="2468563"/>
          <p14:tracePt t="22596" x="3194050" y="2468563"/>
          <p14:tracePt t="22603" x="3159125" y="2468563"/>
          <p14:tracePt t="22610" x="3132138" y="2478088"/>
          <p14:tracePt t="22617" x="3114675" y="2486025"/>
          <p14:tracePt t="22624" x="3089275" y="2495550"/>
          <p14:tracePt t="22630" x="3062288" y="2503488"/>
          <p14:tracePt t="22637" x="3036888" y="2503488"/>
          <p14:tracePt t="22643" x="3019425" y="2503488"/>
          <p14:tracePt t="22650" x="2984500" y="2513013"/>
          <p14:tracePt t="22657" x="2957513" y="2520950"/>
          <p14:tracePt t="22664" x="2949575" y="2530475"/>
          <p14:tracePt t="22672" x="2897188" y="2538413"/>
          <p14:tracePt t="22677" x="2887663" y="2547938"/>
          <p14:tracePt t="22684" x="2852738" y="2547938"/>
          <p14:tracePt t="22690" x="2835275" y="2555875"/>
          <p14:tracePt t="22696" x="2800350" y="2555875"/>
          <p14:tracePt t="22703" x="2792413" y="2555875"/>
          <p14:tracePt t="22709" x="2765425" y="2555875"/>
          <p14:tracePt t="22716" x="2747963" y="2565400"/>
          <p14:tracePt t="22723" x="2740025" y="2565400"/>
          <p14:tracePt t="22729" x="2722563" y="2565400"/>
          <p14:tracePt t="22735" x="2713038" y="2573338"/>
          <p14:tracePt t="22742" x="2695575" y="2573338"/>
          <p14:tracePt t="22749" x="2678113" y="2582863"/>
          <p14:tracePt t="22756" x="2670175" y="2582863"/>
          <p14:tracePt t="22763" x="2643188" y="2582863"/>
          <p14:tracePt t="22769" x="2635250" y="2582863"/>
          <p14:tracePt t="22775" x="2625725" y="2590800"/>
          <p14:tracePt t="22781" x="2608263" y="2590800"/>
          <p14:tracePt t="22796" x="2590800" y="2590800"/>
          <p14:tracePt t="22801" x="2582863" y="2600325"/>
          <p14:tracePt t="22804" x="2565400" y="2600325"/>
          <p14:tracePt t="22810" x="2555875" y="2608263"/>
          <p14:tracePt t="22815" x="2538413" y="2608263"/>
          <p14:tracePt t="22823" x="2513013" y="2608263"/>
          <p14:tracePt t="22827" x="2495550" y="2608263"/>
          <p14:tracePt t="22834" x="2478088" y="2608263"/>
          <p14:tracePt t="22841" x="2443163" y="2608263"/>
          <p14:tracePt t="22847" x="2433638" y="2608263"/>
          <p14:tracePt t="22865" x="2390775" y="2608263"/>
          <p14:tracePt t="22870" x="2373313" y="2600325"/>
          <p14:tracePt t="22877" x="2355850" y="2600325"/>
          <p14:tracePt t="22882" x="2328863" y="2600325"/>
          <p14:tracePt t="22890" x="2320925" y="2590800"/>
          <p14:tracePt t="22895" x="2293938" y="2590800"/>
          <p14:tracePt t="22901" x="2278063" y="2582863"/>
          <p14:tracePt t="22907" x="2268538" y="2582863"/>
          <p14:tracePt t="22914" x="2251075" y="2573338"/>
          <p14:tracePt t="22920" x="2233613" y="2573338"/>
          <p14:tracePt t="22934" x="2216150" y="2573338"/>
          <p14:tracePt t="22940" x="2208213" y="2573338"/>
          <p14:tracePt t="22947" x="2198688" y="2565400"/>
          <p14:tracePt t="22961" x="2190750" y="2565400"/>
          <p14:tracePt t="22967" x="2181225" y="2565400"/>
          <p14:tracePt t="22980" x="2173288" y="2565400"/>
          <p14:tracePt t="22988" x="2163763" y="2565400"/>
          <p14:tracePt t="23006" x="2155825" y="2555875"/>
          <p14:tracePt t="23012" x="2146300" y="2555875"/>
          <p14:tracePt t="23020" x="2138363" y="2555875"/>
          <p14:tracePt t="23040" x="2128838" y="2547938"/>
          <p14:tracePt t="23046" x="2120900" y="2538413"/>
          <p14:tracePt t="23059" x="2111375" y="2530475"/>
          <p14:tracePt t="23073" x="2103438" y="2530475"/>
          <p14:tracePt t="23085" x="2093913" y="2530475"/>
          <p14:tracePt t="23104" x="2093913" y="2520950"/>
          <p14:tracePt t="23118" x="2093913" y="2513013"/>
          <p14:tracePt t="23125" x="2085975" y="2513013"/>
          <p14:tracePt t="23151" x="2085975" y="2503488"/>
          <p14:tracePt t="23165" x="2085975" y="2495550"/>
          <p14:tracePt t="23185" x="2085975" y="2486025"/>
          <p14:tracePt t="23198" x="2093913" y="2478088"/>
          <p14:tracePt t="23209" x="2103438" y="2468563"/>
          <p14:tracePt t="23213" x="2111375" y="2468563"/>
          <p14:tracePt t="23225" x="2120900" y="2460625"/>
          <p14:tracePt t="23231" x="2128838" y="2451100"/>
          <p14:tracePt t="23241" x="2128838" y="2443163"/>
          <p14:tracePt t="23252" x="2146300" y="2433638"/>
          <p14:tracePt t="23258" x="2163763" y="2425700"/>
          <p14:tracePt t="23263" x="2173288" y="2425700"/>
          <p14:tracePt t="23270" x="2198688" y="2416175"/>
          <p14:tracePt t="23277" x="2208213" y="2408238"/>
          <p14:tracePt t="23283" x="2225675" y="2408238"/>
          <p14:tracePt t="23290" x="2243138" y="2398713"/>
          <p14:tracePt t="23296" x="2268538" y="2390775"/>
          <p14:tracePt t="23303" x="2286000" y="2390775"/>
          <p14:tracePt t="23308" x="2303463" y="2381250"/>
          <p14:tracePt t="23316" x="2328863" y="2381250"/>
          <p14:tracePt t="23323" x="2355850" y="2381250"/>
          <p14:tracePt t="23328" x="2381250" y="2381250"/>
          <p14:tracePt t="23336" x="2416175" y="2381250"/>
          <p14:tracePt t="23342" x="2443163" y="2381250"/>
          <p14:tracePt t="23349" x="2460625" y="2381250"/>
          <p14:tracePt t="23356" x="2503488" y="2381250"/>
          <p14:tracePt t="23362" x="2547938" y="2381250"/>
          <p14:tracePt t="23369" x="2608263" y="2381250"/>
          <p14:tracePt t="23375" x="2643188" y="2381250"/>
          <p14:tracePt t="23382" x="2687638" y="2390775"/>
          <p14:tracePt t="23388" x="2740025" y="2398713"/>
          <p14:tracePt t="23394" x="2782888" y="2408238"/>
          <p14:tracePt t="23401" x="2817813" y="2416175"/>
          <p14:tracePt t="23407" x="2870200" y="2425700"/>
          <p14:tracePt t="23415" x="2897188" y="2425700"/>
          <p14:tracePt t="23422" x="2932113" y="2425700"/>
          <p14:tracePt t="23427" x="2967038" y="2425700"/>
          <p14:tracePt t="23434" x="3001963" y="2433638"/>
          <p14:tracePt t="23440" x="3054350" y="2433638"/>
          <p14:tracePt t="23447" x="3089275" y="2443163"/>
          <p14:tracePt t="23454" x="3124200" y="2443163"/>
          <p14:tracePt t="23460" x="3159125" y="2451100"/>
          <p14:tracePt t="23467" x="3194050" y="2451100"/>
          <p14:tracePt t="23474" x="3236913" y="2460625"/>
          <p14:tracePt t="23480" x="3263900" y="2460625"/>
          <p14:tracePt t="23488" x="3298825" y="2468563"/>
          <p14:tracePt t="23493" x="3333750" y="2468563"/>
          <p14:tracePt t="23500" x="3376613" y="2478088"/>
          <p14:tracePt t="23507" x="3403600" y="2478088"/>
          <p14:tracePt t="23516" x="3429000" y="2478088"/>
          <p14:tracePt t="23530" x="3471863" y="2478088"/>
          <p14:tracePt t="23535" x="3498850" y="2478088"/>
          <p14:tracePt t="23541" x="3506788" y="2478088"/>
          <p14:tracePt t="23548" x="3541713" y="2478088"/>
          <p14:tracePt t="23553" x="3551238" y="2478088"/>
          <p14:tracePt t="23560" x="3576638" y="2478088"/>
          <p14:tracePt t="23566" x="3594100" y="2478088"/>
          <p14:tracePt t="23572" x="3611563" y="2478088"/>
          <p14:tracePt t="23579" x="3629025" y="2478088"/>
          <p14:tracePt t="23585" x="3646488" y="2478088"/>
          <p14:tracePt t="23592" x="3663950" y="2478088"/>
          <p14:tracePt t="23599" x="3681413" y="2478088"/>
          <p14:tracePt t="23606" x="3708400" y="2478088"/>
          <p14:tracePt t="23612" x="3716338" y="2478088"/>
          <p14:tracePt t="23618" x="3743325" y="2478088"/>
          <p14:tracePt t="23625" x="3751263" y="2478088"/>
          <p14:tracePt t="23632" x="3786188" y="2468563"/>
          <p14:tracePt t="23639" x="3795713" y="2468563"/>
          <p14:tracePt t="23645" x="3813175" y="2468563"/>
          <p14:tracePt t="23658" x="3830638" y="2460625"/>
          <p14:tracePt t="23662" x="3856038" y="2460625"/>
          <p14:tracePt t="23664" x="3873500" y="2451100"/>
          <p14:tracePt t="23671" x="3883025" y="2451100"/>
          <p14:tracePt t="23678" x="3908425" y="2443163"/>
          <p14:tracePt t="23684" x="3917950" y="2443163"/>
          <p14:tracePt t="23691" x="3925888" y="2443163"/>
          <p14:tracePt t="23697" x="3943350" y="2443163"/>
          <p14:tracePt t="23704" x="3952875" y="2443163"/>
          <p14:tracePt t="23710" x="3970338" y="2433638"/>
          <p14:tracePt t="23717" x="3987800" y="2433638"/>
          <p14:tracePt t="23723" x="3987800" y="2425700"/>
          <p14:tracePt t="23734" x="3995738" y="2425700"/>
          <p14:tracePt t="23740" x="4005263" y="2425700"/>
          <p14:tracePt t="23757" x="4013200" y="2425700"/>
          <p14:tracePt t="23764" x="4022725" y="2425700"/>
          <p14:tracePt t="23777" x="4030663" y="2425700"/>
          <p14:tracePt t="23843" x="4040188" y="2425700"/>
          <p14:tracePt t="24110" x="4040188" y="2433638"/>
          <p14:tracePt t="24134" x="4040188" y="2443163"/>
          <p14:tracePt t="24147" x="4040188" y="2451100"/>
          <p14:tracePt t="24159" x="4040188" y="2460625"/>
          <p14:tracePt t="24172" x="4030663" y="2460625"/>
          <p14:tracePt t="24192" x="4022725" y="2460625"/>
          <p14:tracePt t="24198" x="4013200" y="2468563"/>
          <p14:tracePt t="24212" x="4013200" y="2478088"/>
          <p14:tracePt t="24239" x="4005263" y="2478088"/>
          <p14:tracePt t="24253" x="3995738" y="2478088"/>
          <p14:tracePt t="24287" x="3987800" y="2478088"/>
          <p14:tracePt t="24431" x="3995738" y="2478088"/>
          <p14:tracePt t="24439" x="4005263" y="2478088"/>
          <p14:tracePt t="24456" x="4013200" y="2478088"/>
          <p14:tracePt t="24462" x="4022725" y="2478088"/>
          <p14:tracePt t="24469" x="4030663" y="2478088"/>
          <p14:tracePt t="24482" x="4040188" y="2478088"/>
          <p14:tracePt t="24495" x="4048125" y="2478088"/>
          <p14:tracePt t="24515" x="4057650" y="2478088"/>
          <p14:tracePt t="24522" x="4065588" y="2478088"/>
          <p14:tracePt t="24529" x="4075113" y="2478088"/>
          <p14:tracePt t="24541" x="4083050" y="2478088"/>
          <p14:tracePt t="24556" x="4100513" y="2478088"/>
          <p14:tracePt t="24562" x="4100513" y="2486025"/>
          <p14:tracePt t="24568" x="4110038" y="2486025"/>
          <p14:tracePt t="24576" x="4117975" y="2495550"/>
          <p14:tracePt t="24580" x="4127500" y="2495550"/>
          <p14:tracePt t="24588" x="4135438" y="2495550"/>
          <p14:tracePt t="24593" x="4144963" y="2495550"/>
          <p14:tracePt t="24600" x="4152900" y="2513013"/>
          <p14:tracePt t="24607" x="4162425" y="2513013"/>
          <p14:tracePt t="24613" x="4179888" y="2520950"/>
          <p14:tracePt t="24621" x="4179888" y="2530475"/>
          <p14:tracePt t="24634" x="4197350" y="2538413"/>
          <p14:tracePt t="24640" x="4205288" y="2538413"/>
          <p14:tracePt t="24646" x="4205288" y="2547938"/>
          <p14:tracePt t="24654" x="4214813" y="2547938"/>
          <p14:tracePt t="24660" x="4214813" y="2555875"/>
          <p14:tracePt t="24673" x="4222750" y="2555875"/>
          <p14:tracePt t="24688" x="4222750" y="2565400"/>
          <p14:tracePt t="24702" x="4232275" y="2565400"/>
          <p14:tracePt t="24712" x="4232275" y="2573338"/>
          <p14:tracePt t="24753" x="4240213" y="2573338"/>
          <p14:tracePt t="24766" x="4249738" y="2573338"/>
          <p14:tracePt t="24913" x="4240213" y="2565400"/>
          <p14:tracePt t="24926" x="4232275" y="2555875"/>
          <p14:tracePt t="24932" x="4232275" y="2547938"/>
          <p14:tracePt t="24938" x="4222750" y="2547938"/>
          <p14:tracePt t="24943" x="4222750" y="2538413"/>
          <p14:tracePt t="24950" x="4214813" y="2538413"/>
          <p14:tracePt t="24956" x="4214813" y="2530475"/>
          <p14:tracePt t="24964" x="4205288" y="2530475"/>
          <p14:tracePt t="24970" x="4205288" y="2520950"/>
          <p14:tracePt t="24976" x="4197350" y="2520950"/>
          <p14:tracePt t="24989" x="4187825" y="2520950"/>
          <p14:tracePt t="24996" x="4187825" y="2513013"/>
          <p14:tracePt t="25021" x="4187825" y="2503488"/>
          <p14:tracePt t="25167" x="4187825" y="2495550"/>
          <p14:tracePt t="25180" x="4197350" y="2495550"/>
          <p14:tracePt t="25187" x="4205288" y="2495550"/>
          <p14:tracePt t="25199" x="4214813" y="2495550"/>
          <p14:tracePt t="25212" x="4222750" y="2495550"/>
          <p14:tracePt t="25227" x="4232275" y="2495550"/>
          <p14:tracePt t="25233" x="4240213" y="2495550"/>
          <p14:tracePt t="25239" x="4249738" y="2495550"/>
          <p14:tracePt t="25260" x="4257675" y="2495550"/>
          <p14:tracePt t="25273" x="4267200" y="2495550"/>
          <p14:tracePt t="25306" x="4275138" y="2495550"/>
          <p14:tracePt t="25319" x="4284663" y="2495550"/>
          <p14:tracePt t="25380" x="4284663" y="2503488"/>
          <p14:tracePt t="25389" x="4284663" y="2513013"/>
          <p14:tracePt t="25393" x="4275138" y="2513013"/>
          <p14:tracePt t="25398" x="4275138" y="2520950"/>
          <p14:tracePt t="25405" x="4267200" y="2530475"/>
          <p14:tracePt t="25412" x="4257675" y="2530475"/>
          <p14:tracePt t="25418" x="4257675" y="2538413"/>
          <p14:tracePt t="25423" x="4249738" y="2538413"/>
          <p14:tracePt t="25431" x="4232275" y="2547938"/>
          <p14:tracePt t="25437" x="4222750" y="2555875"/>
          <p14:tracePt t="25444" x="4205288" y="2565400"/>
          <p14:tracePt t="25451" x="4187825" y="2565400"/>
          <p14:tracePt t="25464" x="4179888" y="2565400"/>
          <p14:tracePt t="25470" x="4152900" y="2565400"/>
          <p14:tracePt t="25483" x="4127500" y="2565400"/>
          <p14:tracePt t="25489" x="4117975" y="2565400"/>
          <p14:tracePt t="25496" x="4100513" y="2565400"/>
          <p14:tracePt t="25503" x="4075113" y="2565400"/>
          <p14:tracePt t="25510" x="4065588" y="2565400"/>
          <p14:tracePt t="25516" x="4040188" y="2547938"/>
          <p14:tracePt t="25522" x="4022725" y="2538413"/>
          <p14:tracePt t="25529" x="3995738" y="2530475"/>
          <p14:tracePt t="25536" x="3987800" y="2520950"/>
          <p14:tracePt t="25543" x="3970338" y="2513013"/>
          <p14:tracePt t="25549" x="3952875" y="2503488"/>
          <p14:tracePt t="25555" x="3943350" y="2495550"/>
          <p14:tracePt t="25562" x="3925888" y="2495550"/>
          <p14:tracePt t="25570" x="3908425" y="2486025"/>
          <p14:tracePt t="25575" x="3890963" y="2468563"/>
          <p14:tracePt t="25581" x="3890963" y="2460625"/>
          <p14:tracePt t="25588" x="3873500" y="2460625"/>
          <p14:tracePt t="25596" x="3865563" y="2451100"/>
          <p14:tracePt t="25603" x="3865563" y="2433638"/>
          <p14:tracePt t="25608" x="3856038" y="2433638"/>
          <p14:tracePt t="25615" x="3856038" y="2425700"/>
          <p14:tracePt t="25621" x="3856038" y="2416175"/>
          <p14:tracePt t="25627" x="3856038" y="2408238"/>
          <p14:tracePt t="25642" x="3856038" y="2381250"/>
          <p14:tracePt t="25648" x="3856038" y="2373313"/>
          <p14:tracePt t="25654" x="3856038" y="2346325"/>
          <p14:tracePt t="25661" x="3856038" y="2328863"/>
          <p14:tracePt t="25667" x="3865563" y="2311400"/>
          <p14:tracePt t="25674" x="3883025" y="2293938"/>
          <p14:tracePt t="25681" x="3883025" y="2278063"/>
          <p14:tracePt t="25688" x="3890963" y="2251075"/>
          <p14:tracePt t="25693" x="3917950" y="2243138"/>
          <p14:tracePt t="25700" x="3935413" y="2216150"/>
          <p14:tracePt t="25707" x="3952875" y="2198688"/>
          <p14:tracePt t="25713" x="3970338" y="2181225"/>
          <p14:tracePt t="25721" x="3978275" y="2163763"/>
          <p14:tracePt t="25727" x="3987800" y="2163763"/>
          <p14:tracePt t="25734" x="4005263" y="2146300"/>
          <p14:tracePt t="25739" x="4013200" y="2128838"/>
          <p14:tracePt t="25746" x="4022725" y="2128838"/>
          <p14:tracePt t="25753" x="4040188" y="2128838"/>
          <p14:tracePt t="25759" x="4040188" y="2120900"/>
          <p14:tracePt t="25767" x="4057650" y="2120900"/>
          <p14:tracePt t="25773" x="4065588" y="2120900"/>
          <p14:tracePt t="25780" x="4092575" y="2120900"/>
          <p14:tracePt t="25787" x="4100513" y="2120900"/>
          <p14:tracePt t="25793" x="4110038" y="2120900"/>
          <p14:tracePt t="25800" x="4127500" y="2120900"/>
          <p14:tracePt t="25806" x="4144963" y="2128838"/>
          <p14:tracePt t="25812" x="4152900" y="2138363"/>
          <p14:tracePt t="25820" x="4170363" y="2155825"/>
          <p14:tracePt t="25826" x="4179888" y="2155825"/>
          <p14:tracePt t="25832" x="4187825" y="2181225"/>
          <p14:tracePt t="25839" x="4205288" y="2198688"/>
          <p14:tracePt t="25855" x="4214813" y="2225675"/>
          <p14:tracePt t="25858" x="4222750" y="2243138"/>
          <p14:tracePt t="25865" x="4240213" y="2251075"/>
          <p14:tracePt t="25872" x="4249738" y="2268538"/>
          <p14:tracePt t="25878" x="4249738" y="2286000"/>
          <p14:tracePt t="25887" x="4257675" y="2293938"/>
          <p14:tracePt t="25892" x="4257675" y="2311400"/>
          <p14:tracePt t="25898" x="4267200" y="2320925"/>
          <p14:tracePt t="25904" x="4267200" y="2328863"/>
          <p14:tracePt t="25911" x="4275138" y="2346325"/>
          <p14:tracePt t="25920" x="4275138" y="2355850"/>
          <p14:tracePt t="25924" x="4284663" y="2355850"/>
          <p14:tracePt t="25931" x="4284663" y="2363788"/>
          <p14:tracePt t="25938" x="4284663" y="2373313"/>
          <p14:tracePt t="25945" x="4284663" y="2381250"/>
          <p14:tracePt t="25957" x="4284663" y="2390775"/>
          <p14:tracePt t="25971" x="4284663" y="2398713"/>
          <p14:tracePt t="25977" x="4284663" y="2408238"/>
          <p14:tracePt t="25984" x="4284663" y="2425700"/>
          <p14:tracePt t="25996" x="4284663" y="2443163"/>
          <p14:tracePt t="26003" x="4284663" y="2460625"/>
          <p14:tracePt t="26010" x="4275138" y="2460625"/>
          <p14:tracePt t="26016" x="4267200" y="2478088"/>
          <p14:tracePt t="26023" x="4257675" y="2503488"/>
          <p14:tracePt t="26037" x="4240213" y="2520950"/>
          <p14:tracePt t="26042" x="4232275" y="2538413"/>
          <p14:tracePt t="26049" x="4222750" y="2538413"/>
          <p14:tracePt t="26055" x="4214813" y="2547938"/>
          <p14:tracePt t="26063" x="4197350" y="2555875"/>
          <p14:tracePt t="26071" x="4187825" y="2565400"/>
          <p14:tracePt t="26075" x="4170363" y="2573338"/>
          <p14:tracePt t="26082" x="4152900" y="2573338"/>
          <p14:tracePt t="26089" x="4144963" y="2573338"/>
          <p14:tracePt t="26096" x="4117975" y="2573338"/>
          <p14:tracePt t="26102" x="4100513" y="2573338"/>
          <p14:tracePt t="26109" x="4083050" y="2573338"/>
          <p14:tracePt t="26115" x="4057650" y="2565400"/>
          <p14:tracePt t="26122" x="4030663" y="2555875"/>
          <p14:tracePt t="26129" x="4022725" y="2555875"/>
          <p14:tracePt t="26136" x="4005263" y="2547938"/>
          <p14:tracePt t="26141" x="3978275" y="2538413"/>
          <p14:tracePt t="26148" x="3952875" y="2520950"/>
          <p14:tracePt t="26155" x="3925888" y="2503488"/>
          <p14:tracePt t="26162" x="3908425" y="2495550"/>
          <p14:tracePt t="26169" x="3890963" y="2486025"/>
          <p14:tracePt t="26175" x="3873500" y="2486025"/>
          <p14:tracePt t="26181" x="3856038" y="2468563"/>
          <p14:tracePt t="26187" x="3848100" y="2460625"/>
          <p14:tracePt t="26194" x="3830638" y="2460625"/>
          <p14:tracePt t="26201" x="3813175" y="2443163"/>
          <p14:tracePt t="26207" x="3813175" y="2433638"/>
          <p14:tracePt t="26214" x="3813175" y="2425700"/>
          <p14:tracePt t="26221" x="3803650" y="2408238"/>
          <p14:tracePt t="26227" x="3795713" y="2398713"/>
          <p14:tracePt t="26236" x="3795713" y="2381250"/>
          <p14:tracePt t="26240" x="3795713" y="2363788"/>
          <p14:tracePt t="26247" x="3803650" y="2346325"/>
          <p14:tracePt t="26254" x="3803650" y="2328863"/>
          <p14:tracePt t="26260" x="3813175" y="2303463"/>
          <p14:tracePt t="26288" x="3848100" y="2243138"/>
          <p14:tracePt t="26293" x="3865563" y="2233613"/>
          <p14:tracePt t="26299" x="3873500" y="2216150"/>
          <p14:tracePt t="26306" x="3883025" y="2208213"/>
          <p14:tracePt t="26313" x="3890963" y="2198688"/>
          <p14:tracePt t="26319" x="3917950" y="2190750"/>
          <p14:tracePt t="26326" x="3925888" y="2173288"/>
          <p14:tracePt t="26333" x="3943350" y="2173288"/>
          <p14:tracePt t="26339" x="3960813" y="2163763"/>
          <p14:tracePt t="26346" x="3970338" y="2163763"/>
          <p14:tracePt t="26353" x="3987800" y="2163763"/>
          <p14:tracePt t="26359" x="4005263" y="2163763"/>
          <p14:tracePt t="26365" x="4013200" y="2163763"/>
          <p14:tracePt t="26371" x="4030663" y="2163763"/>
          <p14:tracePt t="26379" x="4040188" y="2163763"/>
          <p14:tracePt t="26386" x="4057650" y="2173288"/>
          <p14:tracePt t="26392" x="4075113" y="2190750"/>
          <p14:tracePt t="26399" x="4092575" y="2190750"/>
          <p14:tracePt t="26405" x="4100513" y="2208213"/>
          <p14:tracePt t="26411" x="4117975" y="2216150"/>
          <p14:tracePt t="26419" x="4135438" y="2233613"/>
          <p14:tracePt t="26424" x="4144963" y="2251075"/>
          <p14:tracePt t="26431" x="4162425" y="2260600"/>
          <p14:tracePt t="26437" x="4170363" y="2286000"/>
          <p14:tracePt t="26447" x="4179888" y="2293938"/>
          <p14:tracePt t="26454" x="4187825" y="2303463"/>
          <p14:tracePt t="26457" x="4197350" y="2311400"/>
          <p14:tracePt t="26465" x="4205288" y="2328863"/>
          <p14:tracePt t="26471" x="4205288" y="2338388"/>
          <p14:tracePt t="26477" x="4214813" y="2346325"/>
          <p14:tracePt t="26484" x="4214813" y="2363788"/>
          <p14:tracePt t="26490" x="4222750" y="2363788"/>
          <p14:tracePt t="26497" x="4222750" y="2373313"/>
          <p14:tracePt t="26504" x="4222750" y="2381250"/>
          <p14:tracePt t="26510" x="4232275" y="2398713"/>
          <p14:tracePt t="26517" x="4232275" y="2408238"/>
          <p14:tracePt t="26524" x="4232275" y="2425700"/>
          <p14:tracePt t="26531" x="4232275" y="2443163"/>
          <p14:tracePt t="26537" x="4232275" y="2451100"/>
          <p14:tracePt t="26544" x="4232275" y="2460625"/>
          <p14:tracePt t="26550" x="4222750" y="2478088"/>
          <p14:tracePt t="26557" x="4214813" y="2486025"/>
          <p14:tracePt t="26564" x="4214813" y="2495550"/>
          <p14:tracePt t="26571" x="4205288" y="2513013"/>
          <p14:tracePt t="26577" x="4205288" y="2520950"/>
          <p14:tracePt t="26582" x="4197350" y="2520950"/>
          <p14:tracePt t="26589" x="4187825" y="2530475"/>
          <p14:tracePt t="26597" x="4187825" y="2547938"/>
          <p14:tracePt t="26603" x="4179888" y="2547938"/>
          <p14:tracePt t="26609" x="4170363" y="2555875"/>
          <p14:tracePt t="26616" x="4162425" y="2565400"/>
          <p14:tracePt t="26622" x="4152900" y="2565400"/>
          <p14:tracePt t="26636" x="4144963" y="2565400"/>
          <p14:tracePt t="26643" x="4135438" y="2573338"/>
          <p14:tracePt t="26655" x="4127500" y="2582863"/>
          <p14:tracePt t="26663" x="4117975" y="2582863"/>
          <p14:tracePt t="26688" x="4110038" y="2582863"/>
          <p14:tracePt t="26702" x="4100513" y="2582863"/>
          <p14:tracePt t="26715" x="4100513" y="2573338"/>
          <p14:tracePt t="26748" x="4110038" y="2565400"/>
          <p14:tracePt t="26763" x="4110038" y="2555875"/>
          <p14:tracePt t="26789" x="4117975" y="2555875"/>
          <p14:tracePt t="26794" x="4127500" y="2555875"/>
          <p14:tracePt t="26827" x="4135438" y="2555875"/>
          <p14:tracePt t="26841" x="4144963" y="2555875"/>
          <p14:tracePt t="26867" x="4152900" y="2555875"/>
          <p14:tracePt t="26895" x="4162425" y="2555875"/>
          <p14:tracePt t="26899" x="4170363" y="2555875"/>
          <p14:tracePt t="26918" x="4179888" y="2555875"/>
          <p14:tracePt t="26931" x="4187825" y="2555875"/>
          <p14:tracePt t="26944" x="4197350" y="2555875"/>
          <p14:tracePt t="26972" x="4205288" y="2555875"/>
          <p14:tracePt t="27046" x="4214813" y="2555875"/>
          <p14:tracePt t="27090" x="4222750" y="2547938"/>
          <p14:tracePt t="27097" x="4232275" y="2547938"/>
          <p14:tracePt t="27111" x="4232275" y="2538413"/>
          <p14:tracePt t="27130" x="4240213" y="2538413"/>
          <p14:tracePt t="27824" x="4240213" y="2530475"/>
          <p14:tracePt t="27837" x="4240213" y="2520950"/>
          <p14:tracePt t="27848" x="4240213" y="2513013"/>
          <p14:tracePt t="27915" x="4240213" y="2503488"/>
          <p14:tracePt t="27929" x="4240213" y="2495550"/>
          <p14:tracePt t="27955" x="4240213" y="2486025"/>
          <p14:tracePt t="27968" x="4240213" y="2478088"/>
          <p14:tracePt t="28068" x="4240213" y="2468563"/>
          <p14:tracePt t="28078" x="4249738" y="2468563"/>
          <p14:tracePt t="28439" x="4257675" y="2468563"/>
          <p14:tracePt t="29096" x="4257675" y="2460625"/>
          <p14:tracePt t="29105" x="4267200" y="2451100"/>
          <p14:tracePt t="29133" x="4275138" y="2443163"/>
          <p14:tracePt t="29323" x="4267200" y="2443163"/>
          <p14:tracePt t="29357" x="4257675" y="2443163"/>
          <p14:tracePt t="29369" x="4249738" y="2443163"/>
          <p14:tracePt t="29377" x="4249738" y="2433638"/>
          <p14:tracePt t="29383" x="4240213" y="2433638"/>
          <p14:tracePt t="29458" x="4240213" y="2425700"/>
          <p14:tracePt t="30136" x="4240213" y="2408238"/>
          <p14:tracePt t="30142" x="4240213" y="2381250"/>
          <p14:tracePt t="30150" x="4240213" y="2363788"/>
          <p14:tracePt t="30154" x="4240213" y="2328863"/>
          <p14:tracePt t="30161" x="4249738" y="2311400"/>
          <p14:tracePt t="30168" x="4257675" y="2286000"/>
          <p14:tracePt t="30174" x="4267200" y="2268538"/>
          <p14:tracePt t="30180" x="4275138" y="2243138"/>
          <p14:tracePt t="30186" x="4284663" y="2225675"/>
          <p14:tracePt t="30193" x="4292600" y="2198688"/>
          <p14:tracePt t="30200" x="4310063" y="2190750"/>
          <p14:tracePt t="30207" x="4310063" y="2163763"/>
          <p14:tracePt t="30213" x="4319588" y="2155825"/>
          <p14:tracePt t="30219" x="4327525" y="2138363"/>
          <p14:tracePt t="30226" x="4337050" y="2128838"/>
          <p14:tracePt t="30233" x="4344988" y="2120900"/>
          <p14:tracePt t="30239" x="4344988" y="2111375"/>
          <p14:tracePt t="30259" x="4344988" y="2103438"/>
          <p14:tracePt t="30271" x="4344988" y="2093913"/>
          <p14:tracePt t="30285" x="4344988" y="2085975"/>
          <p14:tracePt t="30400" x="4344988" y="2093913"/>
          <p14:tracePt t="30411" x="4344988" y="2103438"/>
          <p14:tracePt t="30425" x="4344988" y="2111375"/>
          <p14:tracePt t="30438" x="4344988" y="2120900"/>
          <p14:tracePt t="30443" x="4337050" y="2120900"/>
          <p14:tracePt t="30457" x="4337050" y="2128838"/>
          <p14:tracePt t="30470" x="4337050" y="2138363"/>
          <p14:tracePt t="30484" x="4337050" y="2146300"/>
          <p14:tracePt t="30532" x="4327525" y="2146300"/>
          <p14:tracePt t="30545" x="4319588" y="2155825"/>
          <p14:tracePt t="30556" x="4319588" y="2163763"/>
          <p14:tracePt t="30567" x="4319588" y="2173288"/>
          <p14:tracePt t="30575" x="4310063" y="2173288"/>
          <p14:tracePt t="30582" x="4310063" y="2181225"/>
          <p14:tracePt t="30595" x="4310063" y="2190750"/>
          <p14:tracePt t="30628" x="4310063" y="2198688"/>
          <p14:tracePt t="30642" x="4310063" y="2208213"/>
          <p14:tracePt t="30681" x="4302125" y="2216150"/>
          <p14:tracePt t="30687" x="4302125" y="2225675"/>
          <p14:tracePt t="30695" x="4292600" y="2243138"/>
          <p14:tracePt t="30701" x="4284663" y="2251075"/>
          <p14:tracePt t="30706" x="4284663" y="2260600"/>
          <p14:tracePt t="30715" x="4284663" y="2278063"/>
          <p14:tracePt t="30719" x="4284663" y="2286000"/>
          <p14:tracePt t="30727" x="4284663" y="2293938"/>
          <p14:tracePt t="30733" x="4284663" y="2303463"/>
          <p14:tracePt t="30740" x="4275138" y="2311400"/>
          <p14:tracePt t="30748" x="4275138" y="2320925"/>
          <p14:tracePt t="30752" x="4267200" y="2320925"/>
          <p14:tracePt t="30766" x="4267200" y="2328863"/>
          <p14:tracePt t="30772" x="4267200" y="2338388"/>
          <p14:tracePt t="30806" x="4267200" y="2346325"/>
          <p14:tracePt t="30899" x="4284663" y="2346325"/>
          <p14:tracePt t="30906" x="4292600" y="2346325"/>
          <p14:tracePt t="30913" x="4327525" y="2338388"/>
          <p14:tracePt t="30920" x="4389438" y="2328863"/>
          <p14:tracePt t="30926" x="4494213" y="2303463"/>
          <p14:tracePt t="30936" x="4624388" y="2268538"/>
          <p14:tracePt t="30937" x="4764088" y="2251075"/>
          <p14:tracePt t="30943" x="4894263" y="2198688"/>
          <p14:tracePt t="30950" x="5086350" y="2155825"/>
          <p14:tracePt t="30959" x="5287963" y="2111375"/>
          <p14:tracePt t="30969" x="5453063" y="2085975"/>
          <p14:tracePt t="30973" x="5602288" y="2051050"/>
          <p14:tracePt t="30976" x="5732463" y="2041525"/>
          <p14:tracePt t="30983" x="5845175" y="2024063"/>
          <p14:tracePt t="30989" x="5976938" y="2016125"/>
          <p14:tracePt t="30999" x="6099175" y="2006600"/>
          <p14:tracePt t="31002" x="6194425" y="2006600"/>
          <p14:tracePt t="31010" x="6273800" y="2006600"/>
          <p14:tracePt t="31016" x="6361113" y="2006600"/>
          <p14:tracePt t="31023" x="6403975" y="2016125"/>
          <p14:tracePt t="31032" x="6456363" y="2024063"/>
          <p14:tracePt t="31035" x="6491288" y="2041525"/>
          <p14:tracePt t="31043" x="6543675" y="2068513"/>
          <p14:tracePt t="31049" x="6561138" y="2068513"/>
          <p14:tracePt t="31055" x="6613525" y="2093913"/>
          <p14:tracePt t="31061" x="6675438" y="2120900"/>
          <p14:tracePt t="31068" x="6710363" y="2128838"/>
          <p14:tracePt t="31075" x="6753225" y="2138363"/>
          <p14:tracePt t="31082" x="6780213" y="2155825"/>
          <p14:tracePt t="31090" x="6815138" y="2163763"/>
          <p14:tracePt t="31094" x="6840538" y="2173288"/>
          <p14:tracePt t="31101" x="6850063" y="2181225"/>
          <p14:tracePt t="31108" x="6865938" y="2190750"/>
          <p14:tracePt t="31118" x="6883400" y="2190750"/>
          <p14:tracePt t="31125" x="6892925" y="2198688"/>
          <p14:tracePt t="31128" x="6900863" y="2198688"/>
          <p14:tracePt t="31134" x="6918325" y="2198688"/>
          <p14:tracePt t="31141" x="6918325" y="2208213"/>
          <p14:tracePt t="31155" x="6935788" y="2208213"/>
          <p14:tracePt t="31162" x="6945313" y="2216150"/>
          <p14:tracePt t="31175" x="6953250" y="2225675"/>
          <p14:tracePt t="31181" x="6953250" y="2233613"/>
          <p14:tracePt t="31187" x="6953250" y="2243138"/>
          <p14:tracePt t="31197" x="6962775" y="2243138"/>
          <p14:tracePt t="31210" x="6962775" y="2251075"/>
          <p14:tracePt t="31219" x="6962775" y="2260600"/>
          <p14:tracePt t="31220" x="6970713" y="2260600"/>
          <p14:tracePt t="31226" x="6970713" y="2268538"/>
          <p14:tracePt t="31233" x="6980238" y="2278063"/>
          <p14:tracePt t="31253" x="6988175" y="2286000"/>
          <p14:tracePt t="31262" x="6988175" y="2293938"/>
          <p14:tracePt t="31268" x="6997700" y="2303463"/>
          <p14:tracePt t="31274" x="7005638" y="2303463"/>
          <p14:tracePt t="31287" x="7015163" y="2311400"/>
          <p14:tracePt t="31293" x="7023100" y="2311400"/>
          <p14:tracePt t="31306" x="7023100" y="2320925"/>
          <p14:tracePt t="31312" x="7032625" y="2320925"/>
          <p14:tracePt t="31319" x="7040563" y="2328863"/>
          <p14:tracePt t="31326" x="7050088" y="2328863"/>
          <p14:tracePt t="31339" x="7050088" y="2338388"/>
          <p14:tracePt t="31352" x="7058025" y="2346325"/>
          <p14:tracePt t="31359" x="7067550" y="2346325"/>
          <p14:tracePt t="31377" x="7085013" y="2346325"/>
          <p14:tracePt t="31380" x="7085013" y="2355850"/>
          <p14:tracePt t="31384" x="7092950" y="2355850"/>
          <p14:tracePt t="31392" x="7092950" y="2363788"/>
          <p14:tracePt t="31404" x="7102475" y="2363788"/>
          <p14:tracePt t="31411" x="7110413" y="2363788"/>
          <p14:tracePt t="31417" x="7119938" y="2373313"/>
          <p14:tracePt t="31425" x="7127875" y="2373313"/>
          <p14:tracePt t="31432" x="7127875" y="2381250"/>
          <p14:tracePt t="31438" x="7145338" y="2390775"/>
          <p14:tracePt t="31451" x="7162800" y="2398713"/>
          <p14:tracePt t="31460" x="7162800" y="2408238"/>
          <p14:tracePt t="31470" x="7172325" y="2416175"/>
          <p14:tracePt t="31482" x="7180263" y="2416175"/>
          <p14:tracePt t="31487" x="7189788" y="2416175"/>
          <p14:tracePt t="31505" x="7189788" y="2425700"/>
          <p14:tracePt t="31517" x="7197725" y="2433638"/>
          <p14:tracePt t="31625" x="7207250" y="2433638"/>
          <p14:tracePt t="31638" x="7215188" y="2433638"/>
          <p14:tracePt t="36825" x="7215188" y="2443163"/>
          <p14:tracePt t="36879" x="7207250" y="2443163"/>
          <p14:tracePt t="36886" x="7197725" y="2443163"/>
          <p14:tracePt t="36909" x="7189788" y="2443163"/>
          <p14:tracePt t="36923" x="7180263" y="2443163"/>
          <p14:tracePt t="36936" x="7172325" y="2443163"/>
          <p14:tracePt t="36949" x="7162800" y="2443163"/>
          <p14:tracePt t="36963" x="7154863" y="2443163"/>
          <p14:tracePt t="36978" x="7145338" y="2443163"/>
          <p14:tracePt t="36983" x="7137400" y="2433638"/>
          <p14:tracePt t="36988" x="7137400" y="2425700"/>
          <p14:tracePt t="36995" x="7127875" y="2425700"/>
          <p14:tracePt t="37008" x="7110413" y="2425700"/>
          <p14:tracePt t="37015" x="7092950" y="2425700"/>
          <p14:tracePt t="37021" x="7067550" y="2425700"/>
          <p14:tracePt t="37028" x="7032625" y="2425700"/>
          <p14:tracePt t="37046" x="6945313" y="2425700"/>
          <p14:tracePt t="37049" x="6892925" y="2425700"/>
          <p14:tracePt t="37053" x="6832600" y="2425700"/>
          <p14:tracePt t="37061" x="6788150" y="2425700"/>
          <p14:tracePt t="37066" x="6727825" y="2425700"/>
          <p14:tracePt t="37073" x="6623050" y="2416175"/>
          <p14:tracePt t="37079" x="6553200" y="2416175"/>
          <p14:tracePt t="37087" x="6421438" y="2408238"/>
          <p14:tracePt t="37095" x="6299200" y="2390775"/>
          <p14:tracePt t="37099" x="6211888" y="2381250"/>
          <p14:tracePt t="37105" x="6089650" y="2355850"/>
          <p14:tracePt t="37112" x="6002338" y="2338388"/>
          <p14:tracePt t="37122" x="5915025" y="2338388"/>
          <p14:tracePt t="37129" x="5837238" y="2311400"/>
          <p14:tracePt t="37135" x="5732463" y="2303463"/>
          <p14:tracePt t="37141" x="5662613" y="2293938"/>
          <p14:tracePt t="37147" x="5575300" y="2278063"/>
          <p14:tracePt t="37154" x="5497513" y="2278063"/>
          <p14:tracePt t="37159" x="5435600" y="2268538"/>
          <p14:tracePt t="37165" x="5375275" y="2268538"/>
          <p14:tracePt t="37172" x="5330825" y="2268538"/>
          <p14:tracePt t="37179" x="5295900" y="2278063"/>
          <p14:tracePt t="37187" x="5253038" y="2286000"/>
          <p14:tracePt t="37193" x="5218113" y="2293938"/>
          <p14:tracePt t="37198" x="5183188" y="2311400"/>
          <p14:tracePt t="37205" x="5138738" y="2311400"/>
          <p14:tracePt t="37211" x="5086350" y="2338388"/>
          <p14:tracePt t="37218" x="5051425" y="2355850"/>
          <p14:tracePt t="37226" x="5016500" y="2363788"/>
          <p14:tracePt t="37232" x="4964113" y="2390775"/>
          <p14:tracePt t="37237" x="4911725" y="2408238"/>
          <p14:tracePt t="37244" x="4868863" y="2408238"/>
          <p14:tracePt t="37251" x="4833938" y="2443163"/>
          <p14:tracePt t="37258" x="4799013" y="2468563"/>
          <p14:tracePt t="37266" x="4772025" y="2468563"/>
          <p14:tracePt t="37271" x="4737100" y="2486025"/>
          <p14:tracePt t="37277" x="4719638" y="2503488"/>
          <p14:tracePt t="37283" x="4684713" y="2513013"/>
          <p14:tracePt t="37290" x="4676775" y="2520950"/>
          <p14:tracePt t="37297" x="4641850" y="2530475"/>
          <p14:tracePt t="37304" x="4614863" y="2547938"/>
          <p14:tracePt t="37310" x="4589463" y="2565400"/>
          <p14:tracePt t="37317" x="4564063" y="2582863"/>
          <p14:tracePt t="37326" x="4546600" y="2600325"/>
          <p14:tracePt t="37330" x="4519613" y="2608263"/>
          <p14:tracePt t="37337" x="4502150" y="2617788"/>
          <p14:tracePt t="37344" x="4467225" y="2643188"/>
          <p14:tracePt t="37350" x="4449763" y="2652713"/>
          <p14:tracePt t="37357" x="4424363" y="2660650"/>
          <p14:tracePt t="37364" x="4414838" y="2670175"/>
          <p14:tracePt t="37370" x="4389438" y="2678113"/>
          <p14:tracePt t="37377" x="4362450" y="2687638"/>
          <p14:tracePt t="37382" x="4354513" y="2695575"/>
          <p14:tracePt t="37390" x="4337050" y="2713038"/>
          <p14:tracePt t="37396" x="4319588" y="2722563"/>
          <p14:tracePt t="37404" x="4302125" y="2730500"/>
          <p14:tracePt t="37408" x="4292600" y="2730500"/>
          <p14:tracePt t="37415" x="4275138" y="2740025"/>
          <p14:tracePt t="37422" x="4257675" y="2747963"/>
          <p14:tracePt t="37429" x="4240213" y="2757488"/>
          <p14:tracePt t="37435" x="4232275" y="2765425"/>
          <p14:tracePt t="37443" x="4214813" y="2774950"/>
          <p14:tracePt t="37449" x="4197350" y="2774950"/>
          <p14:tracePt t="37455" x="4197350" y="2782888"/>
          <p14:tracePt t="37462" x="4179888" y="2800350"/>
          <p14:tracePt t="37469" x="4170363" y="2800350"/>
          <p14:tracePt t="37478" x="4170363" y="2809875"/>
          <p14:tracePt t="37484" x="4162425" y="2809875"/>
          <p14:tracePt t="37491" x="4152900" y="2809875"/>
          <p14:tracePt t="37500" x="4152900" y="2817813"/>
          <p14:tracePt t="37501" x="4144963" y="2827338"/>
          <p14:tracePt t="37509" x="4135438" y="2827338"/>
          <p14:tracePt t="37521" x="4127500" y="2835275"/>
          <p14:tracePt t="37535" x="4110038" y="2835275"/>
          <p14:tracePt t="37543" x="4100513" y="2844800"/>
          <p14:tracePt t="37561" x="4092575" y="2844800"/>
          <p14:tracePt t="37568" x="4083050" y="2844800"/>
          <p14:tracePt t="37577" x="4083050" y="2852738"/>
          <p14:tracePt t="37588" x="4075113" y="2852738"/>
          <p14:tracePt t="37607" x="4065588" y="2852738"/>
          <p14:tracePt t="37620" x="4057650" y="2852738"/>
          <p14:tracePt t="38584" x="4057650" y="2844800"/>
          <p14:tracePt t="38601" x="4048125" y="2844800"/>
          <p14:tracePt t="38608" x="4048125" y="2835275"/>
          <p14:tracePt t="38614" x="4040188" y="2835275"/>
          <p14:tracePt t="38687" x="4040188" y="2827338"/>
          <p14:tracePt t="38694" x="4030663" y="2827338"/>
          <p14:tracePt t="38707" x="4022725" y="2827338"/>
          <p14:tracePt t="38714" x="4022725" y="2817813"/>
          <p14:tracePt t="38727" x="4013200" y="2817813"/>
          <p14:tracePt t="38733" x="4013200" y="2809875"/>
          <p14:tracePt t="38754" x="4005263" y="2809875"/>
          <p14:tracePt t="38760" x="3995738" y="2809875"/>
          <p14:tracePt t="38800" x="3995738" y="2800350"/>
          <p14:tracePt t="38808" x="3987800" y="2800350"/>
          <p14:tracePt t="38813" x="3987800" y="2792413"/>
          <p14:tracePt t="38818" x="3978275" y="2792413"/>
          <p14:tracePt t="38839" x="3970338" y="2792413"/>
          <p14:tracePt t="38846" x="3970338" y="2782888"/>
          <p14:tracePt t="38853" x="3960813" y="2782888"/>
          <p14:tracePt t="38865" x="3952875" y="2774950"/>
          <p14:tracePt t="38879" x="3935413" y="2765425"/>
          <p14:tracePt t="38886" x="3925888" y="2765425"/>
          <p14:tracePt t="38899" x="3917950" y="2765425"/>
          <p14:tracePt t="38906" x="3908425" y="2765425"/>
          <p14:tracePt t="38912" x="3900488" y="2765425"/>
          <p14:tracePt t="38927" x="3890963" y="2765425"/>
          <p14:tracePt t="38934" x="3873500" y="2765425"/>
          <p14:tracePt t="38940" x="3865563" y="2765425"/>
          <p14:tracePt t="38947" x="3848100" y="2765425"/>
          <p14:tracePt t="38952" x="3821113" y="2765425"/>
          <p14:tracePt t="38959" x="3813175" y="2765425"/>
          <p14:tracePt t="38965" x="3778250" y="2765425"/>
          <p14:tracePt t="38972" x="3751263" y="2765425"/>
          <p14:tracePt t="38977" x="3733800" y="2765425"/>
          <p14:tracePt t="38983" x="3698875" y="2765425"/>
          <p14:tracePt t="38992" x="3673475" y="2765425"/>
          <p14:tracePt t="38998" x="3646488" y="2765425"/>
          <p14:tracePt t="39004" x="3611563" y="2765425"/>
          <p14:tracePt t="39009" x="3586163" y="2765425"/>
          <p14:tracePt t="39019" x="3551238" y="2765425"/>
          <p14:tracePt t="39028" x="3541713" y="2765425"/>
          <p14:tracePt t="39032" x="3506788" y="2765425"/>
          <p14:tracePt t="39044" x="3471863" y="2765425"/>
          <p14:tracePt t="39049" x="3463925" y="2765425"/>
          <p14:tracePt t="39058" x="3454400" y="2765425"/>
          <p14:tracePt t="39062" x="3436938" y="2765425"/>
          <p14:tracePt t="39076" x="3429000" y="2765425"/>
          <p14:tracePt t="39082" x="3421063" y="2765425"/>
          <p14:tracePt t="39089" x="3411538" y="2765425"/>
          <p14:tracePt t="39095" x="3403600" y="2765425"/>
          <p14:tracePt t="39114" x="3394075" y="2765425"/>
          <p14:tracePt t="39141" x="3386138" y="2765425"/>
          <p14:tracePt t="39154" x="3376613" y="2765425"/>
          <p14:tracePt t="39174" x="3368675" y="2765425"/>
          <p14:tracePt t="39788" x="3386138" y="2765425"/>
          <p14:tracePt t="39795" x="3394075" y="2765425"/>
          <p14:tracePt t="39801" x="3421063" y="2765425"/>
          <p14:tracePt t="39808" x="3436938" y="2765425"/>
          <p14:tracePt t="39814" x="3454400" y="2765425"/>
          <p14:tracePt t="39821" x="3471863" y="2765425"/>
          <p14:tracePt t="39827" x="3498850" y="2765425"/>
          <p14:tracePt t="39833" x="3506788" y="2765425"/>
          <p14:tracePt t="39841" x="3524250" y="2765425"/>
          <p14:tracePt t="39847" x="3541713" y="2765425"/>
          <p14:tracePt t="39853" x="3551238" y="2765425"/>
          <p14:tracePt t="39859" x="3568700" y="2765425"/>
          <p14:tracePt t="39874" x="3586163" y="2765425"/>
          <p14:tracePt t="39880" x="3603625" y="2765425"/>
          <p14:tracePt t="39887" x="3611563" y="2765425"/>
          <p14:tracePt t="39892" x="3629025" y="2765425"/>
          <p14:tracePt t="39907" x="3646488" y="2765425"/>
          <p14:tracePt t="39912" x="3663950" y="2765425"/>
          <p14:tracePt t="39933" x="3673475" y="2765425"/>
          <p14:tracePt t="39940" x="3681413" y="2765425"/>
          <p14:tracePt t="39945" x="3690938" y="2765425"/>
          <p14:tracePt t="39952" x="3698875" y="2765425"/>
          <p14:tracePt t="39958" x="3708400" y="2765425"/>
          <p14:tracePt t="39965" x="3716338" y="2765425"/>
          <p14:tracePt t="39973" x="3733800" y="2765425"/>
          <p14:tracePt t="39978" x="3751263" y="2765425"/>
          <p14:tracePt t="39984" x="3778250" y="2765425"/>
          <p14:tracePt t="39991" x="3795713" y="2765425"/>
          <p14:tracePt t="39998" x="3813175" y="2765425"/>
          <p14:tracePt t="40005" x="3830638" y="2765425"/>
          <p14:tracePt t="40011" x="3856038" y="2765425"/>
          <p14:tracePt t="40017" x="3865563" y="2765425"/>
          <p14:tracePt t="40024" x="3890963" y="2765425"/>
          <p14:tracePt t="40040" x="3908425" y="2765425"/>
          <p14:tracePt t="40044" x="3925888" y="2765425"/>
          <p14:tracePt t="40049" x="3935413" y="2765425"/>
          <p14:tracePt t="40064" x="3943350" y="2765425"/>
          <p14:tracePt t="40070" x="3952875" y="2765425"/>
          <p14:tracePt t="40092" x="3970338" y="2765425"/>
          <p14:tracePt t="40095" x="3978275" y="2765425"/>
          <p14:tracePt t="40109" x="3987800" y="2765425"/>
          <p14:tracePt t="40123" x="3995738" y="2765425"/>
          <p14:tracePt t="40129" x="4005263" y="2765425"/>
          <p14:tracePt t="40150" x="4013200" y="2765425"/>
          <p14:tracePt t="40157" x="4022725" y="2765425"/>
          <p14:tracePt t="40169" x="4030663" y="2765425"/>
          <p14:tracePt t="40176" x="4040188" y="2765425"/>
          <p14:tracePt t="40197" x="4048125" y="2765425"/>
          <p14:tracePt t="40203" x="4057650" y="2765425"/>
          <p14:tracePt t="40210" x="4065588" y="2774950"/>
          <p14:tracePt t="40223" x="4075113" y="2774950"/>
          <p14:tracePt t="40235" x="4083050" y="2782888"/>
          <p14:tracePt t="40249" x="4092575" y="2782888"/>
          <p14:tracePt t="40255" x="4100513" y="2782888"/>
          <p14:tracePt t="40261" x="4110038" y="2792413"/>
          <p14:tracePt t="40275" x="4110038" y="2800350"/>
          <p14:tracePt t="40288" x="4117975" y="2800350"/>
          <p14:tracePt t="40301" x="4127500" y="2809875"/>
          <p14:tracePt t="40314" x="4135438" y="2827338"/>
          <p14:tracePt t="40328" x="4135438" y="2835275"/>
          <p14:tracePt t="40334" x="4135438" y="2844800"/>
          <p14:tracePt t="40342" x="4135438" y="2852738"/>
          <p14:tracePt t="40360" x="4144963" y="2862263"/>
          <p14:tracePt t="40367" x="4144963" y="2870200"/>
          <p14:tracePt t="40380" x="4144963" y="2879725"/>
          <p14:tracePt t="40393" x="4144963" y="2887663"/>
          <p14:tracePt t="40401" x="4144963" y="2897188"/>
          <p14:tracePt t="40412" x="4144963" y="2905125"/>
          <p14:tracePt t="40420" x="4144963" y="2914650"/>
          <p14:tracePt t="40440" x="4135438" y="2922588"/>
          <p14:tracePt t="40446" x="4127500" y="2922588"/>
          <p14:tracePt t="40453" x="4117975" y="2932113"/>
          <p14:tracePt t="40466" x="4117975" y="2940050"/>
          <p14:tracePt t="40474" x="4100513" y="2940050"/>
          <p14:tracePt t="40479" x="4083050" y="2940050"/>
          <p14:tracePt t="40492" x="4075113" y="2949575"/>
          <p14:tracePt t="40498" x="4057650" y="2949575"/>
          <p14:tracePt t="40507" x="4040188" y="2949575"/>
          <p14:tracePt t="40512" x="4022725" y="2940050"/>
          <p14:tracePt t="40518" x="3995738" y="2940050"/>
          <p14:tracePt t="40525" x="3978275" y="2932113"/>
          <p14:tracePt t="40532" x="3952875" y="2922588"/>
          <p14:tracePt t="40538" x="3935413" y="2914650"/>
          <p14:tracePt t="40545" x="3908425" y="2905125"/>
          <p14:tracePt t="40552" x="3900488" y="2887663"/>
          <p14:tracePt t="40558" x="3873500" y="2870200"/>
          <p14:tracePt t="40565" x="3856038" y="2862263"/>
          <p14:tracePt t="40571" x="3848100" y="2852738"/>
          <p14:tracePt t="40577" x="3821113" y="2835275"/>
          <p14:tracePt t="40584" x="3821113" y="2827338"/>
          <p14:tracePt t="40592" x="3813175" y="2817813"/>
          <p14:tracePt t="40596" x="3795713" y="2800350"/>
          <p14:tracePt t="40603" x="3778250" y="2792413"/>
          <p14:tracePt t="40609" x="3778250" y="2774950"/>
          <p14:tracePt t="40624" x="3778250" y="2757488"/>
          <p14:tracePt t="40630" x="3768725" y="2747963"/>
          <p14:tracePt t="40642" x="3760788" y="2740025"/>
          <p14:tracePt t="40649" x="3760788" y="2722563"/>
          <p14:tracePt t="40665" x="3760788" y="2713038"/>
          <p14:tracePt t="40673" x="3760788" y="2695575"/>
          <p14:tracePt t="40682" x="3760788" y="2687638"/>
          <p14:tracePt t="40690" x="3768725" y="2678113"/>
          <p14:tracePt t="40703" x="3768725" y="2660650"/>
          <p14:tracePt t="40709" x="3786188" y="2652713"/>
          <p14:tracePt t="40715" x="3803650" y="2643188"/>
          <p14:tracePt t="40722" x="3813175" y="2635250"/>
          <p14:tracePt t="40729" x="3821113" y="2617788"/>
          <p14:tracePt t="40736" x="3838575" y="2608263"/>
          <p14:tracePt t="40742" x="3856038" y="2600325"/>
          <p14:tracePt t="40749" x="3883025" y="2582863"/>
          <p14:tracePt t="40757" x="3890963" y="2582863"/>
          <p14:tracePt t="40763" x="3908425" y="2582863"/>
          <p14:tracePt t="40769" x="3935413" y="2582863"/>
          <p14:tracePt t="40775" x="3943350" y="2582863"/>
          <p14:tracePt t="40782" x="3960813" y="2582863"/>
          <p14:tracePt t="40789" x="3970338" y="2582863"/>
          <p14:tracePt t="40795" x="3978275" y="2582863"/>
          <p14:tracePt t="40802" x="3995738" y="2582863"/>
          <p14:tracePt t="40815" x="4005263" y="2582863"/>
          <p14:tracePt t="40821" x="4013200" y="2582863"/>
          <p14:tracePt t="40827" x="4022725" y="2582863"/>
          <p14:tracePt t="40848" x="4030663" y="2582863"/>
          <p14:tracePt t="40856" x="4040188" y="2590800"/>
          <p14:tracePt t="40881" x="4048125" y="2590800"/>
          <p14:tracePt t="40901" x="4048125" y="2600325"/>
          <p14:tracePt t="40914" x="4057650" y="2608263"/>
          <p14:tracePt t="40927" x="4057650" y="2617788"/>
          <p14:tracePt t="40935" x="4057650" y="2625725"/>
          <p14:tracePt t="40941" x="4065588" y="2625725"/>
          <p14:tracePt t="40949" x="4065588" y="2635250"/>
          <p14:tracePt t="40956" x="4075113" y="2635250"/>
          <p14:tracePt t="40965" x="4075113" y="2652713"/>
          <p14:tracePt t="40972" x="4075113" y="2660650"/>
          <p14:tracePt t="40992" x="4075113" y="2670175"/>
          <p14:tracePt t="41000" x="4075113" y="2678113"/>
          <p14:tracePt t="41005" x="4065588" y="2678113"/>
          <p14:tracePt t="41020" x="4065588" y="2687638"/>
          <p14:tracePt t="41025" x="4065588" y="2695575"/>
          <p14:tracePt t="41032" x="4057650" y="2695575"/>
          <p14:tracePt t="41039" x="4057650" y="2705100"/>
          <p14:tracePt t="41045" x="4057650" y="2713038"/>
          <p14:tracePt t="41067" x="4057650" y="2722563"/>
          <p14:tracePt t="41105" x="4057650" y="2730500"/>
          <p14:tracePt t="43076" x="4057650" y="2740025"/>
          <p14:tracePt t="43090" x="4057650" y="2747963"/>
          <p14:tracePt t="43113" x="4057650" y="2757488"/>
          <p14:tracePt t="43132" x="4057650" y="2765425"/>
          <p14:tracePt t="43166" x="4057650" y="2774950"/>
          <p14:tracePt t="43179" x="4057650" y="2782888"/>
          <p14:tracePt t="43194" x="4057650" y="2792413"/>
          <p14:tracePt t="43241" x="4057650" y="2800350"/>
          <p14:tracePt t="43254" x="4057650" y="2809875"/>
          <p14:tracePt t="43279" x="4057650" y="2817813"/>
          <p14:tracePt t="43291" x="4057650" y="2827338"/>
          <p14:tracePt t="43656" x="4214813" y="2879725"/>
          <p14:tracePt t="43662" x="4511675" y="2967038"/>
          <p14:tracePt t="43668" x="4841875" y="3079750"/>
          <p14:tracePt t="43673" x="5156200" y="3132138"/>
          <p14:tracePt t="43680" x="5567363" y="3211513"/>
          <p14:tracePt t="43689" x="5959475" y="3246438"/>
          <p14:tracePt t="43693" x="6299200" y="3281363"/>
          <p14:tracePt t="43698" x="6605588" y="3298825"/>
          <p14:tracePt t="43705" x="6953250" y="3298825"/>
          <p14:tracePt t="43712" x="7232650" y="3289300"/>
          <p14:tracePt t="43720" x="7451725" y="3263900"/>
          <p14:tracePt t="43725" x="7591425" y="3236913"/>
          <p14:tracePt t="43732" x="7704138" y="3228975"/>
          <p14:tracePt t="43738" x="7748588" y="3219450"/>
          <p14:tracePt t="43745" x="7800975" y="3211513"/>
          <p14:tracePt t="43752" x="7808913" y="3194050"/>
          <p14:tracePt t="43759" x="7818438" y="3184525"/>
          <p14:tracePt t="43765" x="7835900" y="3176588"/>
          <p14:tracePt t="43772" x="7835900" y="3167063"/>
          <p14:tracePt t="43779" x="7843838" y="3167063"/>
          <p14:tracePt t="43785" x="7843838" y="3159125"/>
          <p14:tracePt t="43791" x="7843838" y="3149600"/>
          <p14:tracePt t="43805" x="7843838" y="3141663"/>
          <p14:tracePt t="43817" x="7843838" y="3132138"/>
          <p14:tracePt t="43825" x="7843838" y="3124200"/>
          <p14:tracePt t="43844" x="7843838" y="3114675"/>
          <p14:tracePt t="43850" x="7843838" y="3106738"/>
          <p14:tracePt t="43870" x="7835900" y="3097213"/>
          <p14:tracePt t="43877" x="7826375" y="3079750"/>
          <p14:tracePt t="43884" x="7826375" y="3071813"/>
          <p14:tracePt t="43890" x="7818438" y="3071813"/>
          <p14:tracePt t="43896" x="7808913" y="3054350"/>
          <p14:tracePt t="43903" x="7800975" y="3027363"/>
          <p14:tracePt t="43917" x="7773988" y="3001963"/>
          <p14:tracePt t="43923" x="7773988" y="2992438"/>
          <p14:tracePt t="43930" x="7766050" y="2984500"/>
          <p14:tracePt t="43937" x="7739063" y="2957513"/>
          <p14:tracePt t="43943" x="7731125" y="2949575"/>
          <p14:tracePt t="43950" x="7696200" y="2922588"/>
          <p14:tracePt t="43955" x="7686675" y="2914650"/>
          <p14:tracePt t="43963" x="7661275" y="2897188"/>
          <p14:tracePt t="43970" x="7634288" y="2870200"/>
          <p14:tracePt t="43975" x="7599363" y="2862263"/>
          <p14:tracePt t="43981" x="7573963" y="2844800"/>
          <p14:tracePt t="43989" x="7556500" y="2827338"/>
          <p14:tracePt t="43996" x="7539038" y="2817813"/>
          <p14:tracePt t="44003" x="7512050" y="2809875"/>
          <p14:tracePt t="44009" x="7494588" y="2809875"/>
          <p14:tracePt t="44015" x="7477125" y="2800350"/>
          <p14:tracePt t="44021" x="7459663" y="2782888"/>
          <p14:tracePt t="44028" x="7442200" y="2782888"/>
          <p14:tracePt t="44036" x="7424738" y="2774950"/>
          <p14:tracePt t="44049" x="7407275" y="2765425"/>
          <p14:tracePt t="44055" x="7399338" y="2765425"/>
          <p14:tracePt t="44062" x="7389813" y="2765425"/>
          <p14:tracePt t="44067" x="7372350" y="2765425"/>
          <p14:tracePt t="44075" x="7364413" y="2757488"/>
          <p14:tracePt t="44081" x="7354888" y="2757488"/>
          <p14:tracePt t="44088" x="7354888" y="2747963"/>
          <p14:tracePt t="44094" x="7346950" y="2747963"/>
          <p14:tracePt t="44102" x="7337425" y="2740025"/>
          <p14:tracePt t="44114" x="7329488" y="2740025"/>
          <p14:tracePt t="44120" x="7319963" y="2740025"/>
          <p14:tracePt t="44147" x="7312025" y="2740025"/>
          <p14:tracePt t="44160" x="7302500" y="2740025"/>
          <p14:tracePt t="44167" x="7294563" y="2740025"/>
          <p14:tracePt t="44200" x="7285038" y="2740025"/>
          <p14:tracePt t="44226" x="7277100" y="2740025"/>
          <p14:tracePt t="44246" x="7267575" y="2740025"/>
          <p14:tracePt t="44260" x="7259638" y="2740025"/>
          <p14:tracePt t="44266" x="7250113" y="2740025"/>
          <p14:tracePt t="44286" x="7242175" y="2740025"/>
          <p14:tracePt t="44293" x="7242175" y="2747963"/>
          <p14:tracePt t="44299" x="7232650" y="2747963"/>
          <p14:tracePt t="44306" x="7232650" y="2757488"/>
          <p14:tracePt t="44314" x="7215188" y="2757488"/>
          <p14:tracePt t="44321" x="7215188" y="2765425"/>
          <p14:tracePt t="44325" x="7207250" y="2774950"/>
          <p14:tracePt t="44332" x="7180263" y="2782888"/>
          <p14:tracePt t="44338" x="7172325" y="2792413"/>
          <p14:tracePt t="44345" x="7154863" y="2800350"/>
          <p14:tracePt t="44353" x="7137400" y="2809875"/>
          <p14:tracePt t="44357" x="7110413" y="2809875"/>
          <p14:tracePt t="44364" x="7085013" y="2817813"/>
          <p14:tracePt t="44371" x="7067550" y="2827338"/>
          <p14:tracePt t="44379" x="7050088" y="2835275"/>
          <p14:tracePt t="44394" x="6997700" y="2844800"/>
          <p14:tracePt t="44398" x="6970713" y="2844800"/>
          <p14:tracePt t="44404" x="6962775" y="2844800"/>
          <p14:tracePt t="44409" x="6927850" y="2844800"/>
          <p14:tracePt t="44416" x="6918325" y="2844800"/>
          <p14:tracePt t="44424" x="6892925" y="2844800"/>
          <p14:tracePt t="44431" x="6875463" y="2844800"/>
          <p14:tracePt t="44438" x="6850063" y="2844800"/>
          <p14:tracePt t="44443" x="6840538" y="2844800"/>
          <p14:tracePt t="44451" x="6823075" y="2835275"/>
          <p14:tracePt t="44456" x="6805613" y="2827338"/>
          <p14:tracePt t="44463" x="6797675" y="2817813"/>
          <p14:tracePt t="44470" x="6788150" y="2817813"/>
          <p14:tracePt t="44477" x="6780213" y="2817813"/>
          <p14:tracePt t="44483" x="6780213" y="2809875"/>
          <p14:tracePt t="44489" x="6770688" y="2809875"/>
          <p14:tracePt t="44497" x="6762750" y="2809875"/>
          <p14:tracePt t="44502" x="6762750" y="2792413"/>
          <p14:tracePt t="44509" x="6762750" y="2782888"/>
          <p14:tracePt t="44516" x="6762750" y="2765425"/>
          <p14:tracePt t="44522" x="6762750" y="2747963"/>
          <p14:tracePt t="44529" x="6762750" y="2740025"/>
          <p14:tracePt t="44536" x="6762750" y="2713038"/>
          <p14:tracePt t="44542" x="6770688" y="2695575"/>
          <p14:tracePt t="44549" x="6780213" y="2687638"/>
          <p14:tracePt t="44555" x="6797675" y="2670175"/>
          <p14:tracePt t="44562" x="6797675" y="2660650"/>
          <p14:tracePt t="44570" x="6815138" y="2652713"/>
          <p14:tracePt t="44577" x="6832600" y="2635250"/>
          <p14:tracePt t="44581" x="6840538" y="2625725"/>
          <p14:tracePt t="44588" x="6865938" y="2617788"/>
          <p14:tracePt t="44594" x="6892925" y="2608263"/>
          <p14:tracePt t="44603" x="6918325" y="2608263"/>
          <p14:tracePt t="44608" x="6927850" y="2600325"/>
          <p14:tracePt t="44615" x="6953250" y="2600325"/>
          <p14:tracePt t="44621" x="6970713" y="2600325"/>
          <p14:tracePt t="44627" x="6980238" y="2600325"/>
          <p14:tracePt t="44636" x="6997700" y="2600325"/>
          <p14:tracePt t="44640" x="7005638" y="2608263"/>
          <p14:tracePt t="44647" x="7015163" y="2617788"/>
          <p14:tracePt t="44654" x="7040563" y="2617788"/>
          <p14:tracePt t="44661" x="7040563" y="2625725"/>
          <p14:tracePt t="44667" x="7050088" y="2643188"/>
          <p14:tracePt t="44681" x="7058025" y="2660650"/>
          <p14:tracePt t="44688" x="7067550" y="2678113"/>
          <p14:tracePt t="44694" x="7075488" y="2678113"/>
          <p14:tracePt t="44702" x="7075488" y="2695575"/>
          <p14:tracePt t="44706" x="7085013" y="2722563"/>
          <p14:tracePt t="44721" x="7085013" y="2740025"/>
          <p14:tracePt t="44726" x="7085013" y="2757488"/>
          <p14:tracePt t="44740" x="7085013" y="2765425"/>
          <p14:tracePt t="44746" x="7075488" y="2782888"/>
          <p14:tracePt t="44753" x="7075488" y="2792413"/>
          <p14:tracePt t="44760" x="7067550" y="2800350"/>
          <p14:tracePt t="44766" x="7058025" y="2817813"/>
          <p14:tracePt t="44772" x="7050088" y="2817813"/>
          <p14:tracePt t="44779" x="7040563" y="2835275"/>
          <p14:tracePt t="44786" x="7032625" y="2835275"/>
          <p14:tracePt t="44794" x="7023100" y="2852738"/>
          <p14:tracePt t="44798" x="7005638" y="2852738"/>
          <p14:tracePt t="44805" x="7005638" y="2862263"/>
          <p14:tracePt t="44812" x="6997700" y="2870200"/>
          <p14:tracePt t="44820" x="6997700" y="2879725"/>
          <p14:tracePt t="44827" x="6988175" y="2879725"/>
          <p14:tracePt t="44831" x="6980238" y="2879725"/>
          <p14:tracePt t="44838" x="6970713" y="2879725"/>
          <p14:tracePt t="44865" x="6962775" y="2879725"/>
          <p14:tracePt t="44898" x="6962775" y="2870200"/>
          <p14:tracePt t="44904" x="6962775" y="2862263"/>
          <p14:tracePt t="44918" x="6970713" y="2862263"/>
          <p14:tracePt t="44923" x="6988175" y="2852738"/>
          <p14:tracePt t="44931" x="6988175" y="2844800"/>
          <p14:tracePt t="44937" x="6997700" y="2844800"/>
          <p14:tracePt t="44944" x="7005638" y="2844800"/>
          <p14:tracePt t="44953" x="7015163" y="2844800"/>
          <p14:tracePt t="44956" x="7023100" y="2844800"/>
          <p14:tracePt t="44964" x="7040563" y="2835275"/>
          <p14:tracePt t="44987" x="7050088" y="2835275"/>
          <p14:tracePt t="44993" x="7058025" y="2835275"/>
          <p14:tracePt t="44999" x="7067550" y="2835275"/>
          <p14:tracePt t="45030" x="7075488" y="2835275"/>
          <p14:tracePt t="45341" x="7085013" y="2835275"/>
          <p14:tracePt t="45353" x="7092950" y="2827338"/>
          <p14:tracePt t="45366" x="7102475" y="2817813"/>
          <p14:tracePt t="45380" x="7110413" y="2817813"/>
          <p14:tracePt t="46409" x="7110413" y="2809875"/>
          <p14:tracePt t="46414" x="7092950" y="2809875"/>
          <p14:tracePt t="46421" x="7092950" y="2792413"/>
          <p14:tracePt t="46427" x="7085013" y="2792413"/>
          <p14:tracePt t="46433" x="7075488" y="2782888"/>
          <p14:tracePt t="46439" x="7067550" y="2782888"/>
          <p14:tracePt t="46452" x="7058025" y="2782888"/>
          <p14:tracePt t="46465" x="7050088" y="2782888"/>
          <p14:tracePt t="46471" x="7050088" y="2774950"/>
          <p14:tracePt t="46479" x="7050088" y="2765425"/>
          <p14:tracePt t="46499" x="7050088" y="2757488"/>
          <p14:tracePt t="46505" x="7050088" y="2747963"/>
          <p14:tracePt t="46512" x="7050088" y="2740025"/>
          <p14:tracePt t="46519" x="7058025" y="2730500"/>
          <p14:tracePt t="46524" x="7058025" y="2722563"/>
          <p14:tracePt t="46531" x="7058025" y="2713038"/>
          <p14:tracePt t="46537" x="7075488" y="2713038"/>
          <p14:tracePt t="46545" x="7075488" y="2695575"/>
          <p14:tracePt t="46551" x="7092950" y="2687638"/>
          <p14:tracePt t="46564" x="7110413" y="2678113"/>
          <p14:tracePt t="46577" x="7127875" y="2678113"/>
          <p14:tracePt t="46593" x="7137400" y="2670175"/>
          <p14:tracePt t="46597" x="7145338" y="2670175"/>
          <p14:tracePt t="46611" x="7162800" y="2670175"/>
          <p14:tracePt t="46617" x="7172325" y="2670175"/>
          <p14:tracePt t="46630" x="7180263" y="2670175"/>
          <p14:tracePt t="46643" x="7189788" y="2670175"/>
          <p14:tracePt t="46655" x="7189788" y="2678113"/>
          <p14:tracePt t="46663" x="7189788" y="2687638"/>
          <p14:tracePt t="46669" x="7197725" y="2695575"/>
          <p14:tracePt t="46676" x="7197725" y="2705100"/>
          <p14:tracePt t="46689" x="7197725" y="2722563"/>
          <p14:tracePt t="46702" x="7197725" y="2740025"/>
          <p14:tracePt t="46710" x="7189788" y="2747963"/>
          <p14:tracePt t="46716" x="7172325" y="2757488"/>
          <p14:tracePt t="46723" x="7154863" y="2765425"/>
          <p14:tracePt t="46729" x="7137400" y="2774950"/>
          <p14:tracePt t="46736" x="7110413" y="2782888"/>
          <p14:tracePt t="46743" x="7085013" y="2792413"/>
          <p14:tracePt t="46750" x="7067550" y="2809875"/>
          <p14:tracePt t="46757" x="7040563" y="2809875"/>
          <p14:tracePt t="46762" x="7015163" y="2817813"/>
          <p14:tracePt t="46769" x="7005638" y="2817813"/>
          <p14:tracePt t="46774" x="6980238" y="2817813"/>
          <p14:tracePt t="46780" x="6970713" y="2817813"/>
          <p14:tracePt t="46787" x="6953250" y="2817813"/>
          <p14:tracePt t="46794" x="6935788" y="2817813"/>
          <p14:tracePt t="46801" x="6927850" y="2817813"/>
          <p14:tracePt t="46807" x="6918325" y="2800350"/>
          <p14:tracePt t="46814" x="6900863" y="2792413"/>
          <p14:tracePt t="46827" x="6900863" y="2782888"/>
          <p14:tracePt t="46834" x="6892925" y="2774950"/>
          <p14:tracePt t="46840" x="6892925" y="2765425"/>
          <p14:tracePt t="46847" x="6892925" y="2757488"/>
          <p14:tracePt t="46853" x="6892925" y="2740025"/>
          <p14:tracePt t="46861" x="6892925" y="2730500"/>
          <p14:tracePt t="46867" x="6900863" y="2722563"/>
          <p14:tracePt t="46873" x="6910388" y="2713038"/>
          <p14:tracePt t="46881" x="6927850" y="2705100"/>
          <p14:tracePt t="46888" x="6935788" y="2695575"/>
          <p14:tracePt t="46893" x="6945313" y="2678113"/>
          <p14:tracePt t="46901" x="6953250" y="2678113"/>
          <p14:tracePt t="46907" x="6962775" y="2678113"/>
          <p14:tracePt t="46913" x="6970713" y="2670175"/>
          <p14:tracePt t="46927" x="6980238" y="2670175"/>
          <p14:tracePt t="46934" x="6988175" y="2670175"/>
          <p14:tracePt t="46940" x="6997700" y="2670175"/>
          <p14:tracePt t="46967" x="7005638" y="2670175"/>
          <p14:tracePt t="46979" x="7015163" y="2670175"/>
          <p14:tracePt t="47006" x="7023100" y="2670175"/>
          <p14:tracePt t="47238" x="7023100" y="2678113"/>
          <p14:tracePt t="47246" x="7023100" y="2687638"/>
          <p14:tracePt t="47257" x="7023100" y="2695575"/>
          <p14:tracePt t="47263" x="7032625" y="2705100"/>
          <p14:tracePt t="47268" x="7032625" y="2713038"/>
          <p14:tracePt t="47275" x="7032625" y="2722563"/>
          <p14:tracePt t="47282" x="7032625" y="2730500"/>
          <p14:tracePt t="47289" x="7040563" y="2747963"/>
          <p14:tracePt t="47295" x="7050088" y="2765425"/>
          <p14:tracePt t="47301" x="7067550" y="2792413"/>
          <p14:tracePt t="47308" x="7067550" y="2800350"/>
          <p14:tracePt t="47315" x="7075488" y="2817813"/>
          <p14:tracePt t="47322" x="7085013" y="2835275"/>
          <p14:tracePt t="47328" x="7092950" y="2844800"/>
          <p14:tracePt t="47335" x="7092950" y="2852738"/>
          <p14:tracePt t="47347" x="7092950" y="2862263"/>
          <p14:tracePt t="47354" x="7102475" y="2862263"/>
          <p14:tracePt t="47361" x="7102475" y="2870200"/>
          <p14:tracePt t="47368" x="7102475" y="2879725"/>
          <p14:tracePt t="47375" x="7102475" y="2887663"/>
          <p14:tracePt t="47414" x="7102475" y="2897188"/>
          <p14:tracePt t="47427" x="7102475" y="2905125"/>
          <p14:tracePt t="47433" x="7110413" y="2905125"/>
          <p14:tracePt t="47589" x="7102475" y="2905125"/>
          <p14:tracePt t="47601" x="7102475" y="2897188"/>
          <p14:tracePt t="47618" x="7102475" y="2887663"/>
          <p14:tracePt t="47627" x="7092950" y="2879725"/>
          <p14:tracePt t="47633" x="7092950" y="2870200"/>
          <p14:tracePt t="47644" x="7092950" y="2862263"/>
          <p14:tracePt t="47664" x="7092950" y="2852738"/>
          <p14:tracePt t="47705" x="7092950" y="2844800"/>
          <p14:tracePt t="47716" x="7085013" y="2835275"/>
          <p14:tracePt t="47836" x="7075488" y="2835275"/>
          <p14:tracePt t="47849" x="7075488" y="2827338"/>
          <p14:tracePt t="47877" x="7075488" y="2817813"/>
          <p14:tracePt t="47883" x="7067550" y="2817813"/>
          <p14:tracePt t="47889" x="7067550" y="2809875"/>
          <p14:tracePt t="48490" x="7058025" y="2809875"/>
          <p14:tracePt t="48837" x="7058025" y="2800350"/>
          <p14:tracePt t="48850" x="7058025" y="2792413"/>
          <p14:tracePt t="48877" x="7058025" y="2782888"/>
          <p14:tracePt t="48882" x="7050088" y="2782888"/>
          <p14:tracePt t="48896" x="7050088" y="2774950"/>
          <p14:tracePt t="48909" x="7050088" y="2765425"/>
          <p14:tracePt t="49278" x="7050088" y="2774950"/>
          <p14:tracePt t="49813" x="6988175" y="2774950"/>
          <p14:tracePt t="49819" x="6865938" y="2722563"/>
          <p14:tracePt t="49826" x="6745288" y="2705100"/>
          <p14:tracePt t="49832" x="6613525" y="2652713"/>
          <p14:tracePt t="49837" x="6473825" y="2590800"/>
          <p14:tracePt t="49844" x="6308725" y="2555875"/>
          <p14:tracePt t="49850" x="6159500" y="2503488"/>
          <p14:tracePt t="49857" x="6019800" y="2451100"/>
          <p14:tracePt t="49865" x="5889625" y="2416175"/>
          <p14:tracePt t="49871" x="5757863" y="2390775"/>
          <p14:tracePt t="49877" x="5619750" y="2355850"/>
          <p14:tracePt t="49883" x="5487988" y="2320925"/>
          <p14:tracePt t="49890" x="5375275" y="2293938"/>
          <p14:tracePt t="49896" x="5270500" y="2268538"/>
          <p14:tracePt t="49902" x="5173663" y="2251075"/>
          <p14:tracePt t="49910" x="5103813" y="2243138"/>
          <p14:tracePt t="49916" x="4999038" y="2225675"/>
          <p14:tracePt t="49926" x="4921250" y="2216150"/>
          <p14:tracePt t="49933" x="4868863" y="2216150"/>
          <p14:tracePt t="49938" x="4806950" y="2216150"/>
          <p14:tracePt t="49944" x="4746625" y="2216150"/>
          <p14:tracePt t="49952" x="4702175" y="2216150"/>
          <p14:tracePt t="49955" x="4659313" y="2216150"/>
          <p14:tracePt t="49963" x="4597400" y="2216150"/>
          <p14:tracePt t="49968" x="4554538" y="2216150"/>
          <p14:tracePt t="49976" x="4529138" y="2225675"/>
          <p14:tracePt t="49982" x="4502150" y="2233613"/>
          <p14:tracePt t="49988" x="4467225" y="2233613"/>
          <p14:tracePt t="49996" x="4449763" y="2233613"/>
          <p14:tracePt t="50002" x="4424363" y="2243138"/>
          <p14:tracePt t="50009" x="4397375" y="2243138"/>
          <p14:tracePt t="50016" x="4379913" y="2243138"/>
          <p14:tracePt t="50021" x="4371975" y="2243138"/>
          <p14:tracePt t="50028" x="4362450" y="2243138"/>
          <p14:tracePt t="50048" x="4337050" y="2243138"/>
          <p14:tracePt t="50062" x="4327525" y="2251075"/>
          <p14:tracePt t="50087" x="4327525" y="2260600"/>
          <p14:tracePt t="50100" x="4327525" y="2268538"/>
          <p14:tracePt t="50108" x="4344988" y="2268538"/>
          <p14:tracePt t="50114" x="4344988" y="2278063"/>
          <p14:tracePt t="50120" x="4362450" y="2278063"/>
          <p14:tracePt t="50127" x="4389438" y="2278063"/>
          <p14:tracePt t="50133" x="4432300" y="2278063"/>
          <p14:tracePt t="50141" x="4476750" y="2268538"/>
          <p14:tracePt t="50147" x="4579938" y="2251075"/>
          <p14:tracePt t="50153" x="4659313" y="2216150"/>
          <p14:tracePt t="50160" x="4781550" y="2181225"/>
          <p14:tracePt t="50166" x="4911725" y="2146300"/>
          <p14:tracePt t="50174" x="5068888" y="2076450"/>
          <p14:tracePt t="50182" x="5305425" y="2016125"/>
          <p14:tracePt t="50187" x="5480050" y="1981200"/>
          <p14:tracePt t="50193" x="5654675" y="1936750"/>
          <p14:tracePt t="50200" x="5845175" y="1911350"/>
          <p14:tracePt t="50206" x="6019800" y="1866900"/>
          <p14:tracePt t="50214" x="6176963" y="1858963"/>
          <p14:tracePt t="50220" x="6299200" y="1841500"/>
          <p14:tracePt t="50226" x="6413500" y="1831975"/>
          <p14:tracePt t="50232" x="6535738" y="1824038"/>
          <p14:tracePt t="50239" x="6630988" y="1824038"/>
          <p14:tracePt t="50247" x="6735763" y="1806575"/>
          <p14:tracePt t="50252" x="6823075" y="1806575"/>
          <p14:tracePt t="50259" x="6900863" y="1797050"/>
          <p14:tracePt t="50265" x="6962775" y="1789113"/>
          <p14:tracePt t="50272" x="6988175" y="1789113"/>
          <p14:tracePt t="50279" x="7023100" y="1789113"/>
          <p14:tracePt t="50285" x="7067550" y="1789113"/>
          <p14:tracePt t="50292" x="7092950" y="1789113"/>
          <p14:tracePt t="50299" x="7127875" y="1789113"/>
          <p14:tracePt t="50314" x="7154863" y="1789113"/>
          <p14:tracePt t="50327" x="7180263" y="1789113"/>
          <p14:tracePt t="50339" x="7189788" y="1789113"/>
          <p14:tracePt t="50358" x="7197725" y="1789113"/>
          <p14:tracePt t="50365" x="7207250" y="1789113"/>
          <p14:tracePt t="50377" x="7215188" y="1789113"/>
          <p14:tracePt t="50384" x="7224713" y="1789113"/>
          <p14:tracePt t="50397" x="7232650" y="1789113"/>
          <p14:tracePt t="50405" x="7242175" y="1797050"/>
          <p14:tracePt t="50410" x="7250113" y="1806575"/>
          <p14:tracePt t="50417" x="7259638" y="1814513"/>
          <p14:tracePt t="50425" x="7277100" y="1814513"/>
          <p14:tracePt t="50431" x="7302500" y="1824038"/>
          <p14:tracePt t="50438" x="7312025" y="1849438"/>
          <p14:tracePt t="50444" x="7329488" y="1866900"/>
          <p14:tracePt t="50452" x="7346950" y="1893888"/>
          <p14:tracePt t="50456" x="7364413" y="1911350"/>
          <p14:tracePt t="50464" x="7372350" y="1928813"/>
          <p14:tracePt t="50469" x="7381875" y="1946275"/>
          <p14:tracePt t="50477" x="7389813" y="1971675"/>
          <p14:tracePt t="50483" x="7389813" y="1981200"/>
          <p14:tracePt t="50490" x="7389813" y="2006600"/>
          <p14:tracePt t="50497" x="7389813" y="2033588"/>
          <p14:tracePt t="50502" x="7399338" y="2058988"/>
          <p14:tracePt t="50510" x="7399338" y="2085975"/>
          <p14:tracePt t="50515" x="7407275" y="2146300"/>
          <p14:tracePt t="50522" x="7416800" y="2181225"/>
          <p14:tracePt t="50531" x="7434263" y="2243138"/>
          <p14:tracePt t="50536" x="7434263" y="2286000"/>
          <p14:tracePt t="50543" x="7442200" y="2328863"/>
          <p14:tracePt t="50550" x="7442200" y="2373313"/>
          <p14:tracePt t="50555" x="7442200" y="2408238"/>
          <p14:tracePt t="50564" x="7442200" y="2433638"/>
          <p14:tracePt t="50568" x="7451725" y="2468563"/>
          <p14:tracePt t="50575" x="7451725" y="2495550"/>
          <p14:tracePt t="50581" x="7451725" y="2520950"/>
          <p14:tracePt t="50588" x="7459663" y="2555875"/>
          <p14:tracePt t="50595" x="7459663" y="2573338"/>
          <p14:tracePt t="50601" x="7459663" y="2590800"/>
          <p14:tracePt t="50609" x="7459663" y="2608263"/>
          <p14:tracePt t="50615" x="7459663" y="2617788"/>
          <p14:tracePt t="50620" x="7459663" y="2635250"/>
          <p14:tracePt t="50627" x="7459663" y="2643188"/>
          <p14:tracePt t="50634" x="7459663" y="2660650"/>
          <p14:tracePt t="50643" x="7459663" y="2670175"/>
          <p14:tracePt t="50647" x="7451725" y="2670175"/>
          <p14:tracePt t="50654" x="7442200" y="2678113"/>
          <p14:tracePt t="50660" x="7434263" y="2687638"/>
          <p14:tracePt t="50667" x="7424738" y="2713038"/>
          <p14:tracePt t="50674" x="7416800" y="2713038"/>
          <p14:tracePt t="50681" x="7407275" y="2722563"/>
          <p14:tracePt t="50688" x="7399338" y="2730500"/>
          <p14:tracePt t="50693" x="7381875" y="2740025"/>
          <p14:tracePt t="50699" x="7372350" y="2747963"/>
          <p14:tracePt t="50706" x="7364413" y="2757488"/>
          <p14:tracePt t="50716" x="7346950" y="2757488"/>
          <p14:tracePt t="50722" x="7329488" y="2757488"/>
          <p14:tracePt t="50729" x="7319963" y="2765425"/>
          <p14:tracePt t="50736" x="7294563" y="2774950"/>
          <p14:tracePt t="50741" x="7277100" y="2782888"/>
          <p14:tracePt t="50748" x="7259638" y="2792413"/>
          <p14:tracePt t="50753" x="7242175" y="2792413"/>
          <p14:tracePt t="50760" x="7207250" y="2800350"/>
          <p14:tracePt t="50765" x="7197725" y="2800350"/>
          <p14:tracePt t="50772" x="7180263" y="2800350"/>
          <p14:tracePt t="50780" x="7154863" y="2800350"/>
          <p14:tracePt t="50785" x="7137400" y="2800350"/>
          <p14:tracePt t="50793" x="7102475" y="2800350"/>
          <p14:tracePt t="50799" x="7075488" y="2800350"/>
          <p14:tracePt t="50806" x="7050088" y="2800350"/>
          <p14:tracePt t="50813" x="7023100" y="2800350"/>
          <p14:tracePt t="50819" x="6997700" y="2800350"/>
          <p14:tracePt t="50825" x="6970713" y="2800350"/>
          <p14:tracePt t="50832" x="6953250" y="2800350"/>
          <p14:tracePt t="50839" x="6918325" y="2800350"/>
          <p14:tracePt t="50846" x="6892925" y="2800350"/>
          <p14:tracePt t="50852" x="6865938" y="2800350"/>
          <p14:tracePt t="50858" x="6840538" y="2800350"/>
          <p14:tracePt t="50865" x="6823075" y="2800350"/>
          <p14:tracePt t="50871" x="6797675" y="2800350"/>
          <p14:tracePt t="50878" x="6753225" y="2800350"/>
          <p14:tracePt t="50885" x="6710363" y="2800350"/>
          <p14:tracePt t="50891" x="6648450" y="2800350"/>
          <p14:tracePt t="50898" x="6605588" y="2800350"/>
          <p14:tracePt t="50904" x="6553200" y="2809875"/>
          <p14:tracePt t="50911" x="6518275" y="2809875"/>
          <p14:tracePt t="50917" x="6473825" y="2817813"/>
          <p14:tracePt t="50924" x="6430963" y="2827338"/>
          <p14:tracePt t="50931" x="6378575" y="2835275"/>
          <p14:tracePt t="50937" x="6334125" y="2835275"/>
          <p14:tracePt t="50944" x="6299200" y="2844800"/>
          <p14:tracePt t="50951" x="6273800" y="2852738"/>
          <p14:tracePt t="50956" x="6221413" y="2862263"/>
          <p14:tracePt t="50964" x="6186488" y="2870200"/>
          <p14:tracePt t="50970" x="6124575" y="2870200"/>
          <p14:tracePt t="50977" x="6064250" y="2879725"/>
          <p14:tracePt t="50983" x="6019800" y="2887663"/>
          <p14:tracePt t="50990" x="5976938" y="2887663"/>
          <p14:tracePt t="50997" x="5924550" y="2914650"/>
          <p14:tracePt t="51003" x="5889625" y="2922588"/>
          <p14:tracePt t="51010" x="5845175" y="2932113"/>
          <p14:tracePt t="51016" x="5802313" y="2940050"/>
          <p14:tracePt t="51022" x="5749925" y="2940050"/>
          <p14:tracePt t="51030" x="5707063" y="2949575"/>
          <p14:tracePt t="51049" x="5602288" y="2949575"/>
          <p14:tracePt t="51049" x="5532438" y="2949575"/>
          <p14:tracePt t="51055" x="5480050" y="2949575"/>
          <p14:tracePt t="51065" x="5427663" y="2949575"/>
          <p14:tracePt t="51068" x="5365750" y="2949575"/>
          <p14:tracePt t="51076" x="5305425" y="2949575"/>
          <p14:tracePt t="51082" x="5260975" y="2949575"/>
          <p14:tracePt t="51091" x="5200650" y="2949575"/>
          <p14:tracePt t="51101" x="5130800" y="2949575"/>
          <p14:tracePt t="51106" x="5051425" y="2922588"/>
          <p14:tracePt t="51111" x="4964113" y="2914650"/>
          <p14:tracePt t="51115" x="4868863" y="2905125"/>
          <p14:tracePt t="51121" x="4806950" y="2897188"/>
          <p14:tracePt t="51127" x="4737100" y="2879725"/>
          <p14:tracePt t="51134" x="4676775" y="2862263"/>
          <p14:tracePt t="51141" x="4597400" y="2852738"/>
          <p14:tracePt t="51147" x="4537075" y="2827338"/>
          <p14:tracePt t="51155" x="4476750" y="2817813"/>
          <p14:tracePt t="51162" x="4414838" y="2800350"/>
          <p14:tracePt t="51168" x="4344988" y="2792413"/>
          <p14:tracePt t="51175" x="4284663" y="2774950"/>
          <p14:tracePt t="51182" x="4240213" y="2757488"/>
          <p14:tracePt t="51187" x="4179888" y="2740025"/>
          <p14:tracePt t="51199" x="4127500" y="2730500"/>
          <p14:tracePt t="51205" x="4083050" y="2722563"/>
          <p14:tracePt t="51208" x="4057650" y="2705100"/>
          <p14:tracePt t="51216" x="4030663" y="2687638"/>
          <p14:tracePt t="51222" x="3995738" y="2670175"/>
          <p14:tracePt t="51228" x="3970338" y="2643188"/>
          <p14:tracePt t="51236" x="3943350" y="2625725"/>
          <p14:tracePt t="51240" x="3935413" y="2600325"/>
          <p14:tracePt t="51247" x="3908425" y="2582863"/>
          <p14:tracePt t="51253" x="3890963" y="2565400"/>
          <p14:tracePt t="51260" x="3873500" y="2547938"/>
          <p14:tracePt t="51266" x="3856038" y="2538413"/>
          <p14:tracePt t="51273" x="3856038" y="2513013"/>
          <p14:tracePt t="51280" x="3856038" y="2503488"/>
          <p14:tracePt t="51286" x="3856038" y="2478088"/>
          <p14:tracePt t="51293" x="3856038" y="2451100"/>
          <p14:tracePt t="51299" x="3865563" y="2408238"/>
          <p14:tracePt t="51306" x="3890963" y="2373313"/>
          <p14:tracePt t="51313" x="3917950" y="2346325"/>
          <p14:tracePt t="51320" x="3987800" y="2251075"/>
          <p14:tracePt t="51328" x="4057650" y="2181225"/>
          <p14:tracePt t="51332" x="4152900" y="2103438"/>
          <p14:tracePt t="51338" x="4240213" y="2024063"/>
          <p14:tracePt t="51346" x="4354513" y="1954213"/>
          <p14:tracePt t="51351" x="4459288" y="1911350"/>
          <p14:tracePt t="51358" x="4597400" y="1849438"/>
          <p14:tracePt t="51364" x="4729163" y="1814513"/>
          <p14:tracePt t="51371" x="4876800" y="1771650"/>
          <p14:tracePt t="51378" x="5060950" y="1744663"/>
          <p14:tracePt t="51384" x="5253038" y="1719263"/>
          <p14:tracePt t="51391" x="5532438" y="1701800"/>
          <p14:tracePt t="51398" x="5715000" y="1709738"/>
          <p14:tracePt t="51405" x="5880100" y="1736725"/>
          <p14:tracePt t="51413" x="6054725" y="1771650"/>
          <p14:tracePt t="51417" x="6211888" y="1824038"/>
          <p14:tracePt t="51424" x="6369050" y="1876425"/>
          <p14:tracePt t="51431" x="6483350" y="1911350"/>
          <p14:tracePt t="51437" x="6596063" y="1971675"/>
          <p14:tracePt t="51446" x="6675438" y="2006600"/>
          <p14:tracePt t="51450" x="6727825" y="2051050"/>
          <p14:tracePt t="51457" x="6762750" y="2076450"/>
          <p14:tracePt t="51464" x="6797675" y="2103438"/>
          <p14:tracePt t="51473" x="6815138" y="2128838"/>
          <p14:tracePt t="51486" x="6850063" y="2190750"/>
          <p14:tracePt t="51493" x="6858000" y="2225675"/>
          <p14:tracePt t="51499" x="6865938" y="2260600"/>
          <p14:tracePt t="51505" x="6875463" y="2268538"/>
          <p14:tracePt t="51511" x="6883400" y="2303463"/>
          <p14:tracePt t="51516" x="6883400" y="2338388"/>
          <p14:tracePt t="51524" x="6883400" y="2363788"/>
          <p14:tracePt t="51530" x="6865938" y="2398713"/>
          <p14:tracePt t="51537" x="6858000" y="2425700"/>
          <p14:tracePt t="51545" x="6832600" y="2468563"/>
          <p14:tracePt t="51550" x="6797675" y="2503488"/>
          <p14:tracePt t="51557" x="6745288" y="2555875"/>
          <p14:tracePt t="51564" x="6692900" y="2625725"/>
          <p14:tracePt t="51570" x="6613525" y="2695575"/>
          <p14:tracePt t="51578" x="6553200" y="2747963"/>
          <p14:tracePt t="51582" x="6491288" y="2800350"/>
          <p14:tracePt t="51589" x="6430963" y="2870200"/>
          <p14:tracePt t="51597" x="6369050" y="2914650"/>
          <p14:tracePt t="51602" x="6326188" y="2957513"/>
          <p14:tracePt t="51610" x="6281738" y="2984500"/>
          <p14:tracePt t="51615" x="6229350" y="3019425"/>
          <p14:tracePt t="51622" x="6176963" y="3036888"/>
          <p14:tracePt t="51629" x="6151563" y="3062288"/>
          <p14:tracePt t="51635" x="6124575" y="3071813"/>
          <p14:tracePt t="51643" x="6107113" y="3089275"/>
          <p14:tracePt t="51649" x="6081713" y="3089275"/>
          <p14:tracePt t="51655" x="6064250" y="3089275"/>
          <p14:tracePt t="51663" x="6054725" y="3097213"/>
          <p14:tracePt t="51669" x="6046788" y="3106738"/>
          <p14:tracePt t="51674" x="6037263" y="3106738"/>
          <p14:tracePt t="51681" x="6037263" y="3114675"/>
          <p14:tracePt t="55571" x="6019800" y="3124200"/>
          <p14:tracePt t="55578" x="5994400" y="3149600"/>
          <p14:tracePt t="55584" x="5976938" y="3167063"/>
          <p14:tracePt t="55591" x="5949950" y="3194050"/>
          <p14:tracePt t="55597" x="5907088" y="3211513"/>
          <p14:tracePt t="55603" x="5862638" y="3246438"/>
          <p14:tracePt t="55611" x="5827713" y="3271838"/>
          <p14:tracePt t="55617" x="5775325" y="3298825"/>
          <p14:tracePt t="55623" x="5722938" y="3333750"/>
          <p14:tracePt t="55630" x="5680075" y="3359150"/>
          <p14:tracePt t="55637" x="5610225" y="3376613"/>
          <p14:tracePt t="55644" x="5575300" y="3411538"/>
          <p14:tracePt t="55650" x="5522913" y="3429000"/>
          <p14:tracePt t="55657" x="5497513" y="3454400"/>
          <p14:tracePt t="55663" x="5470525" y="3463925"/>
          <p14:tracePt t="55670" x="5418138" y="3481388"/>
          <p14:tracePt t="55677" x="5400675" y="3489325"/>
          <p14:tracePt t="55683" x="5375275" y="3506788"/>
          <p14:tracePt t="55691" x="5357813" y="3516313"/>
          <p14:tracePt t="55696" x="5340350" y="3516313"/>
          <p14:tracePt t="55702" x="5322888" y="3524250"/>
          <p14:tracePt t="55710" x="5313363" y="3524250"/>
          <p14:tracePt t="55716" x="5295900" y="3524250"/>
          <p14:tracePt t="55722" x="5278438" y="3524250"/>
          <p14:tracePt t="55729" x="5270500" y="3533775"/>
          <p14:tracePt t="55735" x="5243513" y="3533775"/>
          <p14:tracePt t="55743" x="5235575" y="3533775"/>
          <p14:tracePt t="55749" x="5208588" y="3533775"/>
          <p14:tracePt t="55755" x="5191125" y="3533775"/>
          <p14:tracePt t="55762" x="5183188" y="3533775"/>
          <p14:tracePt t="55768" x="5165725" y="3533775"/>
          <p14:tracePt t="55775" x="5130800" y="3533775"/>
          <p14:tracePt t="55782" x="5121275" y="3533775"/>
          <p14:tracePt t="55788" x="5103813" y="3533775"/>
          <p14:tracePt t="55795" x="5078413" y="3533775"/>
          <p14:tracePt t="55809" x="5051425" y="3533775"/>
          <p14:tracePt t="55821" x="5033963" y="3533775"/>
          <p14:tracePt t="55828" x="5008563" y="3533775"/>
          <p14:tracePt t="55842" x="4981575" y="3533775"/>
          <p14:tracePt t="55854" x="4973638" y="3533775"/>
          <p14:tracePt t="55861" x="4956175" y="3533775"/>
          <p14:tracePt t="55867" x="4946650" y="3533775"/>
          <p14:tracePt t="55880" x="4938713" y="3533775"/>
          <p14:tracePt t="55887" x="4929188" y="3533775"/>
          <p14:tracePt t="55900" x="4921250" y="3533775"/>
          <p14:tracePt t="55907" x="4911725" y="3533775"/>
          <p14:tracePt t="55913" x="4903788" y="3533775"/>
          <p14:tracePt t="55927" x="4894263" y="3533775"/>
          <p14:tracePt t="55933" x="4876800" y="3541713"/>
          <p14:tracePt t="55940" x="4868863" y="3541713"/>
          <p14:tracePt t="55946" x="4859338" y="3551238"/>
          <p14:tracePt t="55953" x="4851400" y="3551238"/>
          <p14:tracePt t="55960" x="4833938" y="3551238"/>
          <p14:tracePt t="55966" x="4824413" y="3551238"/>
          <p14:tracePt t="55980" x="4806950" y="3551238"/>
          <p14:tracePt t="55986" x="4789488" y="3559175"/>
          <p14:tracePt t="55999" x="4772025" y="3559175"/>
          <p14:tracePt t="56006" x="4754563" y="3568700"/>
          <p14:tracePt t="56012" x="4754563" y="3576638"/>
          <p14:tracePt t="56019" x="4729163" y="3586163"/>
          <p14:tracePt t="56027" x="4711700" y="3594100"/>
          <p14:tracePt t="56042" x="4667250" y="3603625"/>
          <p14:tracePt t="56045" x="4649788" y="3611563"/>
          <p14:tracePt t="56052" x="4632325" y="3621088"/>
          <p14:tracePt t="56060" x="4624388" y="3629025"/>
          <p14:tracePt t="56064" x="4614863" y="3629025"/>
          <p14:tracePt t="56071" x="4614863" y="3638550"/>
          <p14:tracePt t="56078" x="4606925" y="3638550"/>
          <p14:tracePt t="56084" x="4597400" y="3646488"/>
          <p14:tracePt t="56091" x="4597400" y="3656013"/>
          <p14:tracePt t="56098" x="4589463" y="3656013"/>
          <p14:tracePt t="56104" x="4589463" y="3663950"/>
          <p14:tracePt t="56111" x="4589463" y="3681413"/>
          <p14:tracePt t="56117" x="4589463" y="3690938"/>
          <p14:tracePt t="56125" x="4579938" y="3708400"/>
          <p14:tracePt t="56131" x="4572000" y="3733800"/>
          <p14:tracePt t="56137" x="4572000" y="3743325"/>
          <p14:tracePt t="56144" x="4564063" y="3768725"/>
          <p14:tracePt t="56150" x="4564063" y="3786188"/>
          <p14:tracePt t="56158" x="4564063" y="3803650"/>
          <p14:tracePt t="56164" x="4564063" y="3821113"/>
          <p14:tracePt t="56170" x="4564063" y="3848100"/>
          <p14:tracePt t="56177" x="4564063" y="3856038"/>
          <p14:tracePt t="56183" x="4564063" y="3883025"/>
          <p14:tracePt t="56190" x="4564063" y="3908425"/>
          <p14:tracePt t="56196" x="4564063" y="3925888"/>
          <p14:tracePt t="56203" x="4564063" y="3952875"/>
          <p14:tracePt t="56210" x="4564063" y="3978275"/>
          <p14:tracePt t="56216" x="4572000" y="3987800"/>
          <p14:tracePt t="56223" x="4572000" y="4013200"/>
          <p14:tracePt t="56230" x="4579938" y="4030663"/>
          <p14:tracePt t="56236" x="4579938" y="4057650"/>
          <p14:tracePt t="56243" x="4579938" y="4075113"/>
          <p14:tracePt t="56249" x="4579938" y="4092575"/>
          <p14:tracePt t="56255" x="4579938" y="4110038"/>
          <p14:tracePt t="56262" x="4579938" y="4117975"/>
          <p14:tracePt t="56269" x="4579938" y="4135438"/>
          <p14:tracePt t="56276" x="4579938" y="4144963"/>
          <p14:tracePt t="56282" x="4579938" y="4152900"/>
          <p14:tracePt t="56289" x="4579938" y="4162425"/>
          <p14:tracePt t="56295" x="4579938" y="4170363"/>
          <p14:tracePt t="56302" x="4579938" y="4179888"/>
          <p14:tracePt t="56309" x="4579938" y="4187825"/>
          <p14:tracePt t="56322" x="4579938" y="4205288"/>
          <p14:tracePt t="56328" x="4579938" y="4214813"/>
          <p14:tracePt t="56342" x="4579938" y="4222750"/>
          <p14:tracePt t="56355" x="4579938" y="4232275"/>
          <p14:tracePt t="56381" x="4579938" y="4240213"/>
          <p14:tracePt t="56394" x="4572000" y="4240213"/>
          <p14:tracePt t="56421" x="4564063" y="4240213"/>
          <p14:tracePt t="56434" x="4554538" y="4232275"/>
          <p14:tracePt t="56441" x="4546600" y="4222750"/>
          <p14:tracePt t="56447" x="4529138" y="4197350"/>
          <p14:tracePt t="56454" x="4519613" y="4187825"/>
          <p14:tracePt t="56460" x="4494213" y="4170363"/>
          <p14:tracePt t="56467" x="4476750" y="4144963"/>
          <p14:tracePt t="56474" x="4467225" y="4135438"/>
          <p14:tracePt t="56480" x="4459288" y="4117975"/>
          <p14:tracePt t="56487" x="4432300" y="4110038"/>
          <p14:tracePt t="56493" x="4424363" y="4083050"/>
          <p14:tracePt t="56499" x="4406900" y="4065588"/>
          <p14:tracePt t="56506" x="4397375" y="4065588"/>
          <p14:tracePt t="56513" x="4389438" y="4040188"/>
          <p14:tracePt t="56519" x="4371975" y="4013200"/>
          <p14:tracePt t="56526" x="4354513" y="4013200"/>
          <p14:tracePt t="56532" x="4337050" y="3995738"/>
          <p14:tracePt t="56539" x="4327525" y="3978275"/>
          <p14:tracePt t="56545" x="4302125" y="3970338"/>
          <p14:tracePt t="56552" x="4292600" y="3960813"/>
          <p14:tracePt t="56559" x="4275138" y="3943350"/>
          <p14:tracePt t="56565" x="4267200" y="3935413"/>
          <p14:tracePt t="56572" x="4240213" y="3917950"/>
          <p14:tracePt t="56579" x="4222750" y="3900488"/>
          <p14:tracePt t="56585" x="4214813" y="3890963"/>
          <p14:tracePt t="56593" x="4197350" y="3883025"/>
          <p14:tracePt t="56598" x="4187825" y="3865563"/>
          <p14:tracePt t="56605" x="4179888" y="3848100"/>
          <p14:tracePt t="56612" x="4170363" y="3848100"/>
          <p14:tracePt t="56618" x="4170363" y="3838575"/>
          <p14:tracePt t="56626" x="4170363" y="3830638"/>
          <p14:tracePt t="56638" x="4170363" y="3813175"/>
          <p14:tracePt t="56645" x="4170363" y="3795713"/>
          <p14:tracePt t="56651" x="4179888" y="3778250"/>
          <p14:tracePt t="56658" x="4205288" y="3768725"/>
          <p14:tracePt t="56664" x="4214813" y="3751263"/>
          <p14:tracePt t="56671" x="4232275" y="3733800"/>
          <p14:tracePt t="56678" x="4257675" y="3725863"/>
          <p14:tracePt t="56684" x="4267200" y="3725863"/>
          <p14:tracePt t="56691" x="4292600" y="3716338"/>
          <p14:tracePt t="56697" x="4302125" y="3716338"/>
          <p14:tracePt t="56703" x="4319588" y="3716338"/>
          <p14:tracePt t="56710" x="4337050" y="3716338"/>
          <p14:tracePt t="56717" x="4362450" y="3716338"/>
          <p14:tracePt t="56725" x="4371975" y="3716338"/>
          <p14:tracePt t="56730" x="4379913" y="3716338"/>
          <p14:tracePt t="56736" x="4397375" y="3716338"/>
          <p14:tracePt t="56743" x="4414838" y="3725863"/>
          <p14:tracePt t="56750" x="4424363" y="3733800"/>
          <p14:tracePt t="56758" x="4432300" y="3733800"/>
          <p14:tracePt t="56763" x="4441825" y="3743325"/>
          <p14:tracePt t="56769" x="4449763" y="3751263"/>
          <p14:tracePt t="56776" x="4459288" y="3760788"/>
          <p14:tracePt t="56783" x="4467225" y="3768725"/>
          <p14:tracePt t="56789" x="4467225" y="3786188"/>
          <p14:tracePt t="56796" x="4476750" y="3795713"/>
          <p14:tracePt t="56802" x="4484688" y="3803650"/>
          <p14:tracePt t="56809" x="4484688" y="3821113"/>
          <p14:tracePt t="56816" x="4484688" y="3830638"/>
          <p14:tracePt t="56822" x="4484688" y="3838575"/>
          <p14:tracePt t="56829" x="4484688" y="3856038"/>
          <p14:tracePt t="56835" x="4484688" y="3883025"/>
          <p14:tracePt t="56842" x="4484688" y="3908425"/>
          <p14:tracePt t="56848" x="4484688" y="3925888"/>
          <p14:tracePt t="56855" x="4484688" y="3952875"/>
          <p14:tracePt t="56862" x="4484688" y="3978275"/>
          <p14:tracePt t="56868" x="4484688" y="3995738"/>
          <p14:tracePt t="56875" x="4484688" y="4022725"/>
          <p14:tracePt t="56881" x="4484688" y="4040188"/>
          <p14:tracePt t="56888" x="4476750" y="4065588"/>
          <p14:tracePt t="56895" x="4476750" y="4083050"/>
          <p14:tracePt t="56901" x="4476750" y="4100513"/>
          <p14:tracePt t="56908" x="4467225" y="4117975"/>
          <p14:tracePt t="56921" x="4459288" y="4127500"/>
          <p14:tracePt t="56927" x="4459288" y="4144963"/>
          <p14:tracePt t="56934" x="4449763" y="4144963"/>
          <p14:tracePt t="56940" x="4449763" y="4152900"/>
          <p14:tracePt t="56954" x="4449763" y="4162425"/>
          <p14:tracePt t="56980" x="4441825" y="4170363"/>
          <p14:tracePt t="56993" x="4432300" y="4179888"/>
          <p14:tracePt t="57007" x="4432300" y="4187825"/>
          <p14:tracePt t="57046" x="4432300" y="4179888"/>
          <p14:tracePt t="57053" x="4432300" y="4170363"/>
          <p14:tracePt t="57066" x="4441825" y="4152900"/>
          <p14:tracePt t="57073" x="4449763" y="4127500"/>
          <p14:tracePt t="57086" x="4459288" y="4100513"/>
          <p14:tracePt t="57093" x="4467225" y="4092575"/>
          <p14:tracePt t="57099" x="4484688" y="4065588"/>
          <p14:tracePt t="57105" x="4494213" y="4048125"/>
          <p14:tracePt t="57111" x="4511675" y="4040188"/>
          <p14:tracePt t="57118" x="4519613" y="4013200"/>
          <p14:tracePt t="57126" x="4537075" y="4005263"/>
          <p14:tracePt t="57132" x="4546600" y="3995738"/>
          <p14:tracePt t="57138" x="4572000" y="3978275"/>
          <p14:tracePt t="57145" x="4579938" y="3970338"/>
          <p14:tracePt t="57151" x="4606925" y="3960813"/>
          <p14:tracePt t="57159" x="4614863" y="3960813"/>
          <p14:tracePt t="57165" x="4641850" y="3952875"/>
          <p14:tracePt t="57171" x="4659313" y="3943350"/>
          <p14:tracePt t="57178" x="4659313" y="3935413"/>
          <p14:tracePt t="57184" x="4684713" y="3935413"/>
          <p14:tracePt t="57191" x="4694238" y="3935413"/>
          <p14:tracePt t="57197" x="4702175" y="3935413"/>
          <p14:tracePt t="57204" x="4719638" y="3935413"/>
          <p14:tracePt t="57211" x="4729163" y="3935413"/>
          <p14:tracePt t="57217" x="4737100" y="3935413"/>
          <p14:tracePt t="57224" x="4746625" y="3935413"/>
          <p14:tracePt t="57231" x="4754563" y="3943350"/>
          <p14:tracePt t="57237" x="4764088" y="3943350"/>
          <p14:tracePt t="57257" x="4772025" y="3952875"/>
          <p14:tracePt t="57264" x="4781550" y="3960813"/>
          <p14:tracePt t="57270" x="4781550" y="3970338"/>
          <p14:tracePt t="57277" x="4789488" y="3970338"/>
          <p14:tracePt t="57283" x="4789488" y="3978275"/>
          <p14:tracePt t="57291" x="4799013" y="3978275"/>
          <p14:tracePt t="57296" x="4799013" y="3987800"/>
          <p14:tracePt t="57310" x="4799013" y="3995738"/>
          <p14:tracePt t="57316" x="4799013" y="4005263"/>
          <p14:tracePt t="57324" x="4799013" y="4013200"/>
          <p14:tracePt t="57336" x="4806950" y="4013200"/>
          <p14:tracePt t="57356" x="4806950" y="4022725"/>
          <p14:tracePt t="57362" x="4806950" y="4030663"/>
          <p14:tracePt t="57376" x="4806950" y="4040188"/>
          <p14:tracePt t="57382" x="4806950" y="4048125"/>
          <p14:tracePt t="57389" x="4806950" y="4057650"/>
          <p14:tracePt t="57421" x="4806950" y="4065588"/>
          <p14:tracePt t="57428" x="4806950" y="4075113"/>
          <p14:tracePt t="57447" x="4799013" y="4083050"/>
          <p14:tracePt t="57460" x="4789488" y="4083050"/>
          <p14:tracePt t="57474" x="4781550" y="4083050"/>
          <p14:tracePt t="57487" x="4781550" y="4092575"/>
          <p14:tracePt t="57607" x="4781550" y="4083050"/>
          <p14:tracePt t="57626" x="4781550" y="4075113"/>
          <p14:tracePt t="57632" x="4781550" y="4065588"/>
          <p14:tracePt t="57652" x="4789488" y="4065588"/>
          <p14:tracePt t="57659" x="4789488" y="4057650"/>
          <p14:tracePt t="57665" x="4799013" y="4048125"/>
          <p14:tracePt t="57672" x="4799013" y="4040188"/>
          <p14:tracePt t="57685" x="4799013" y="4030663"/>
          <p14:tracePt t="57693" x="4799013" y="4022725"/>
          <p14:tracePt t="57711" x="4806950" y="4022725"/>
          <p14:tracePt t="57718" x="4806950" y="4013200"/>
          <p14:tracePt t="57725" x="4816475" y="4005263"/>
          <p14:tracePt t="57738" x="4816475" y="3995738"/>
          <p14:tracePt t="57744" x="4824413" y="3995738"/>
          <p14:tracePt t="57760" x="4833938" y="3987800"/>
          <p14:tracePt t="57770" x="4841875" y="3987800"/>
          <p14:tracePt t="57799" x="4841875" y="3978275"/>
          <p14:tracePt t="57805" x="4851400" y="3978275"/>
          <p14:tracePt t="57849" x="4859338" y="3978275"/>
          <p14:tracePt t="58325" x="4859338" y="3987800"/>
          <p14:tracePt t="58531" x="4859338" y="3995738"/>
          <p14:tracePt t="58545" x="4859338" y="4005263"/>
          <p14:tracePt t="58555" x="4851400" y="4005263"/>
          <p14:tracePt t="58589" x="4841875" y="4005263"/>
          <p14:tracePt t="58595" x="4833938" y="4005263"/>
          <p14:tracePt t="58602" x="4824413" y="4013200"/>
          <p14:tracePt t="58614" x="4816475" y="4013200"/>
          <p14:tracePt t="58627" x="4806950" y="4013200"/>
          <p14:tracePt t="58641" x="4799013" y="4013200"/>
          <p14:tracePt t="58660" x="4789488" y="4013200"/>
          <p14:tracePt t="58681" x="4781550" y="4013200"/>
          <p14:tracePt t="58722" x="4772025" y="4013200"/>
          <p14:tracePt t="58934" x="4764088" y="4013200"/>
          <p14:tracePt t="58940" x="4754563" y="4013200"/>
          <p14:tracePt t="58946" x="4746625" y="4013200"/>
          <p14:tracePt t="58952" x="4737100" y="4013200"/>
          <p14:tracePt t="58956" x="4729163" y="4013200"/>
          <p14:tracePt t="58963" x="4719638" y="4013200"/>
          <p14:tracePt t="58971" x="4711700" y="4013200"/>
          <p14:tracePt t="58984" x="4702175" y="4013200"/>
          <p14:tracePt t="58990" x="4684713" y="4013200"/>
          <p14:tracePt t="59003" x="4676775" y="4013200"/>
          <p14:tracePt t="59009" x="4667250" y="4013200"/>
          <p14:tracePt t="59023" x="4649788" y="4013200"/>
          <p14:tracePt t="59039" x="4641850" y="4022725"/>
          <p14:tracePt t="59056" x="4624388" y="4022725"/>
          <p14:tracePt t="59062" x="4614863" y="4030663"/>
          <p14:tracePt t="59082" x="4606925" y="4030663"/>
          <p14:tracePt t="59089" x="4597400" y="4030663"/>
          <p14:tracePt t="59096" x="4589463" y="4030663"/>
          <p14:tracePt t="59102" x="4579938" y="4030663"/>
          <p14:tracePt t="59109" x="4572000" y="4030663"/>
          <p14:tracePt t="59121" x="4554538" y="4030663"/>
          <p14:tracePt t="59128" x="4546600" y="4030663"/>
          <p14:tracePt t="59141" x="4537075" y="4030663"/>
          <p14:tracePt t="59148" x="4529138" y="4030663"/>
          <p14:tracePt t="59160" x="4511675" y="4030663"/>
          <p14:tracePt t="59169" x="4502150" y="4030663"/>
          <p14:tracePt t="59181" x="4494213" y="4030663"/>
          <p14:tracePt t="59187" x="4476750" y="4030663"/>
          <p14:tracePt t="59200" x="4467225" y="4030663"/>
          <p14:tracePt t="59207" x="4449763" y="4030663"/>
          <p14:tracePt t="59214" x="4441825" y="4022725"/>
          <p14:tracePt t="59221" x="4432300" y="4022725"/>
          <p14:tracePt t="59227" x="4414838" y="4013200"/>
          <p14:tracePt t="59234" x="4406900" y="4013200"/>
          <p14:tracePt t="59241" x="4397375" y="4013200"/>
          <p14:tracePt t="59247" x="4389438" y="4013200"/>
          <p14:tracePt t="59254" x="4389438" y="4005263"/>
          <p14:tracePt t="59262" x="4379913" y="4005263"/>
          <p14:tracePt t="59266" x="4362450" y="3995738"/>
          <p14:tracePt t="59279" x="4354513" y="3995738"/>
          <p14:tracePt t="59286" x="4344988" y="3995738"/>
          <p14:tracePt t="59300" x="4337050" y="3995738"/>
          <p14:tracePt t="59306" x="4327525" y="3987800"/>
          <p14:tracePt t="59320" x="4319588" y="3987800"/>
          <p14:tracePt t="59325" x="4310063" y="3987800"/>
          <p14:tracePt t="59333" x="4292600" y="3978275"/>
          <p14:tracePt t="59346" x="4292600" y="3970338"/>
          <p14:tracePt t="59353" x="4275138" y="3960813"/>
          <p14:tracePt t="59358" x="4267200" y="3960813"/>
          <p14:tracePt t="59372" x="4249738" y="3960813"/>
          <p14:tracePt t="59387" x="4232275" y="3952875"/>
          <p14:tracePt t="59391" x="4232275" y="3943350"/>
          <p14:tracePt t="59398" x="4214813" y="3935413"/>
          <p14:tracePt t="59406" x="4214813" y="3925888"/>
          <p14:tracePt t="59412" x="4197350" y="3917950"/>
          <p14:tracePt t="59418" x="4197350" y="3908425"/>
          <p14:tracePt t="59424" x="4187825" y="3908425"/>
          <p14:tracePt t="59431" x="4179888" y="3890963"/>
          <p14:tracePt t="59445" x="4162425" y="3883025"/>
          <p14:tracePt t="59451" x="4152900" y="3883025"/>
          <p14:tracePt t="59457" x="4144963" y="3873500"/>
          <p14:tracePt t="59464" x="4144963" y="3865563"/>
          <p14:tracePt t="59472" x="4135438" y="3856038"/>
          <p14:tracePt t="59477" x="4117975" y="3856038"/>
          <p14:tracePt t="59490" x="4100513" y="3848100"/>
          <p14:tracePt t="59497" x="4100513" y="3838575"/>
          <p14:tracePt t="59504" x="4092575" y="3838575"/>
          <p14:tracePt t="59510" x="4083050" y="3830638"/>
          <p14:tracePt t="59517" x="4065588" y="3830638"/>
          <p14:tracePt t="59540" x="4048125" y="3821113"/>
          <p14:tracePt t="59547" x="4040188" y="3821113"/>
          <p14:tracePt t="59557" x="4030663" y="3821113"/>
          <p14:tracePt t="59564" x="4013200" y="3821113"/>
          <p14:tracePt t="59570" x="4005263" y="3821113"/>
          <p14:tracePt t="59576" x="3995738" y="3821113"/>
          <p14:tracePt t="59583" x="3978275" y="3838575"/>
          <p14:tracePt t="59589" x="3970338" y="3856038"/>
          <p14:tracePt t="59596" x="3952875" y="3883025"/>
          <p14:tracePt t="59603" x="3943350" y="3890963"/>
          <p14:tracePt t="59609" x="3917950" y="3943350"/>
          <p14:tracePt t="59614" x="3908425" y="3978275"/>
          <p14:tracePt t="59621" x="3873500" y="4022725"/>
          <p14:tracePt t="59628" x="3856038" y="4075113"/>
          <p14:tracePt t="59635" x="3848100" y="4117975"/>
          <p14:tracePt t="59641" x="3830638" y="4162425"/>
          <p14:tracePt t="59649" x="3821113" y="4205288"/>
          <p14:tracePt t="59656" x="3813175" y="4249738"/>
          <p14:tracePt t="59662" x="3803650" y="4302125"/>
          <p14:tracePt t="59668" x="3803650" y="4337050"/>
          <p14:tracePt t="59674" x="3803650" y="4362450"/>
          <p14:tracePt t="59682" x="3803650" y="4389438"/>
          <p14:tracePt t="59688" x="3803650" y="4424363"/>
          <p14:tracePt t="59694" x="3803650" y="4441825"/>
          <p14:tracePt t="59701" x="3813175" y="4476750"/>
          <p14:tracePt t="59707" x="3821113" y="4502150"/>
          <p14:tracePt t="59714" x="3838575" y="4529138"/>
          <p14:tracePt t="59722" x="3865563" y="4579938"/>
          <p14:tracePt t="59727" x="3890963" y="4606925"/>
          <p14:tracePt t="59734" x="3925888" y="4632325"/>
          <p14:tracePt t="59740" x="3970338" y="4684713"/>
          <p14:tracePt t="59747" x="4005263" y="4711700"/>
          <p14:tracePt t="59755" x="4057650" y="4746625"/>
          <p14:tracePt t="59760" x="4110038" y="4772025"/>
          <p14:tracePt t="59767" x="4170363" y="4789488"/>
          <p14:tracePt t="59774" x="4222750" y="4824413"/>
          <p14:tracePt t="59780" x="4302125" y="4841875"/>
          <p14:tracePt t="59787" x="4344988" y="4859338"/>
          <p14:tracePt t="59794" x="4406900" y="4876800"/>
          <p14:tracePt t="59800" x="4459288" y="4886325"/>
          <p14:tracePt t="59807" x="4502150" y="4886325"/>
          <p14:tracePt t="59813" x="4546600" y="4886325"/>
          <p14:tracePt t="59820" x="4589463" y="4886325"/>
          <p14:tracePt t="59827" x="4649788" y="4886325"/>
          <p14:tracePt t="59832" x="4702175" y="4868863"/>
          <p14:tracePt t="59839" x="4746625" y="4859338"/>
          <p14:tracePt t="59846" x="4799013" y="4824413"/>
          <p14:tracePt t="59852" x="4833938" y="4806950"/>
          <p14:tracePt t="59859" x="4876800" y="4764088"/>
          <p14:tracePt t="59866" x="4911725" y="4737100"/>
          <p14:tracePt t="59873" x="4946650" y="4684713"/>
          <p14:tracePt t="59879" x="4973638" y="4641850"/>
          <p14:tracePt t="59886" x="5016500" y="4589463"/>
          <p14:tracePt t="59891" x="5033963" y="4537075"/>
          <p14:tracePt t="59898" x="5068888" y="4467225"/>
          <p14:tracePt t="59906" x="5086350" y="4406900"/>
          <p14:tracePt t="59912" x="5121275" y="4319588"/>
          <p14:tracePt t="59919" x="5148263" y="4240213"/>
          <p14:tracePt t="59925" x="5156200" y="4135438"/>
          <p14:tracePt t="59932" x="5183188" y="4048125"/>
          <p14:tracePt t="59939" x="5200650" y="3987800"/>
          <p14:tracePt t="59945" x="5208588" y="3925888"/>
          <p14:tracePt t="59952" x="5208588" y="3848100"/>
          <p14:tracePt t="59958" x="5208588" y="3803650"/>
          <p14:tracePt t="59965" x="5200650" y="3768725"/>
          <p14:tracePt t="59972" x="5191125" y="3725863"/>
          <p14:tracePt t="59978" x="5173663" y="3681413"/>
          <p14:tracePt t="59985" x="5156200" y="3663950"/>
          <p14:tracePt t="59991" x="5138738" y="3629025"/>
          <p14:tracePt t="59997" x="5121275" y="3611563"/>
          <p14:tracePt t="60006" x="5095875" y="3586163"/>
          <p14:tracePt t="60011" x="5078413" y="3568700"/>
          <p14:tracePt t="60017" x="5060950" y="3551238"/>
          <p14:tracePt t="60038" x="5008563" y="3541713"/>
          <p14:tracePt t="60043" x="4991100" y="3541713"/>
          <p14:tracePt t="60050" x="4964113" y="3541713"/>
          <p14:tracePt t="60057" x="4946650" y="3541713"/>
          <p14:tracePt t="60063" x="4903788" y="3551238"/>
          <p14:tracePt t="60070" x="4859338" y="3568700"/>
          <p14:tracePt t="60076" x="4816475" y="3586163"/>
          <p14:tracePt t="60084" x="4772025" y="3611563"/>
          <p14:tracePt t="60089" x="4737100" y="3629025"/>
          <p14:tracePt t="60097" x="4684713" y="3663950"/>
          <p14:tracePt t="60105" x="4649788" y="3690938"/>
          <p14:tracePt t="60109" x="4624388" y="3743325"/>
          <p14:tracePt t="60115" x="4589463" y="3778250"/>
          <p14:tracePt t="60123" x="4572000" y="3803650"/>
          <p14:tracePt t="60128" x="4546600" y="3848100"/>
          <p14:tracePt t="60135" x="4537075" y="3883025"/>
          <p14:tracePt t="60141" x="4537075" y="3943350"/>
          <p14:tracePt t="60148" x="4529138" y="4005263"/>
          <p14:tracePt t="60155" x="4529138" y="4048125"/>
          <p14:tracePt t="60162" x="4529138" y="4083050"/>
          <p14:tracePt t="60169" x="4529138" y="4127500"/>
          <p14:tracePt t="60176" x="4537075" y="4179888"/>
          <p14:tracePt t="60182" x="4546600" y="4214813"/>
          <p14:tracePt t="60189" x="4564063" y="4249738"/>
          <p14:tracePt t="60195" x="4579938" y="4284663"/>
          <p14:tracePt t="60202" x="4606925" y="4310063"/>
          <p14:tracePt t="60208" x="4624388" y="4344988"/>
          <p14:tracePt t="60215" x="4667250" y="4371975"/>
          <p14:tracePt t="60222" x="4684713" y="4397375"/>
          <p14:tracePt t="60227" x="4729163" y="4424363"/>
          <p14:tracePt t="60235" x="4764088" y="4449763"/>
          <p14:tracePt t="60241" x="4789488" y="4494213"/>
          <p14:tracePt t="60248" x="4833938" y="4519613"/>
          <p14:tracePt t="60255" x="4868863" y="4537075"/>
          <p14:tracePt t="60261" x="4903788" y="4554538"/>
          <p14:tracePt t="60267" x="4938713" y="4579938"/>
          <p14:tracePt t="60274" x="4973638" y="4589463"/>
          <p14:tracePt t="60281" x="5008563" y="4597400"/>
          <p14:tracePt t="60288" x="5043488" y="4597400"/>
          <p14:tracePt t="60294" x="5060950" y="4597400"/>
          <p14:tracePt t="60301" x="5103813" y="4597400"/>
          <p14:tracePt t="60307" x="5130800" y="4597400"/>
          <p14:tracePt t="60314" x="5165725" y="4597400"/>
          <p14:tracePt t="60322" x="5200650" y="4589463"/>
          <p14:tracePt t="60326" x="5218113" y="4589463"/>
          <p14:tracePt t="60333" x="5243513" y="4589463"/>
          <p14:tracePt t="60340" x="5278438" y="4572000"/>
          <p14:tracePt t="60347" x="5295900" y="4564063"/>
          <p14:tracePt t="60354" x="5313363" y="4554538"/>
          <p14:tracePt t="60360" x="5322888" y="4546600"/>
          <p14:tracePt t="60366" x="5340350" y="4537075"/>
          <p14:tracePt t="60373" x="5357813" y="4519613"/>
          <p14:tracePt t="60379" x="5365750" y="4511675"/>
          <p14:tracePt t="60388" x="5375275" y="4494213"/>
          <p14:tracePt t="60392" x="5383213" y="4476750"/>
          <p14:tracePt t="60399" x="5400675" y="4459288"/>
          <p14:tracePt t="60406" x="5418138" y="4449763"/>
          <p14:tracePt t="60412" x="5435600" y="4441825"/>
          <p14:tracePt t="60421" x="5445125" y="4414838"/>
          <p14:tracePt t="60425" x="5462588" y="4397375"/>
          <p14:tracePt t="60432" x="5470525" y="4379913"/>
          <p14:tracePt t="60439" x="5487988" y="4371975"/>
          <p14:tracePt t="60445" x="5505450" y="4362450"/>
          <p14:tracePt t="60452" x="5505450" y="4344988"/>
          <p14:tracePt t="60458" x="5514975" y="4337050"/>
          <p14:tracePt t="60464" x="5522913" y="4327525"/>
          <p14:tracePt t="60472" x="5532438" y="4327525"/>
          <p14:tracePt t="60478" x="5532438" y="4319588"/>
          <p14:tracePt t="60491" x="5532438" y="4310063"/>
          <p14:tracePt t="60497" x="5540375" y="4310063"/>
          <p14:tracePt t="60550" x="5532438" y="4310063"/>
          <p14:tracePt t="60564" x="5522913" y="4310063"/>
          <p14:tracePt t="60571" x="5514975" y="4310063"/>
          <p14:tracePt t="60597" x="5497513" y="4319588"/>
          <p14:tracePt t="60604" x="5487988" y="4327525"/>
          <p14:tracePt t="60616" x="5487988" y="4337050"/>
          <p14:tracePt t="60630" x="5487988" y="4344988"/>
          <p14:tracePt t="60638" x="5480050" y="4344988"/>
          <p14:tracePt t="60642" x="5480050" y="4354513"/>
          <p14:tracePt t="60656" x="5480050" y="4362450"/>
          <p14:tracePt t="60663" x="5470525" y="4362450"/>
          <p14:tracePt t="60672" x="5470525" y="4371975"/>
          <p14:tracePt t="60698" x="5462588" y="4371975"/>
          <p14:tracePt t="60702" x="5462588" y="4379913"/>
          <p14:tracePt t="60708" x="5453063" y="4389438"/>
          <p14:tracePt t="60716" x="5453063" y="4397375"/>
          <p14:tracePt t="60723" x="5453063" y="4406900"/>
          <p14:tracePt t="60729" x="5453063" y="4414838"/>
          <p14:tracePt t="60736" x="5445125" y="4414838"/>
          <p14:tracePt t="60743" x="5445125" y="4432300"/>
          <p14:tracePt t="60749" x="5445125" y="4441825"/>
          <p14:tracePt t="60765" x="5445125" y="4449763"/>
          <p14:tracePt t="60770" x="5445125" y="4459288"/>
          <p14:tracePt t="60774" x="5445125" y="4467225"/>
          <p14:tracePt t="60788" x="5445125" y="4476750"/>
          <p14:tracePt t="60802" x="5445125" y="4484688"/>
          <p14:tracePt t="60814" x="5445125" y="4494213"/>
          <p14:tracePt t="60821" x="5445125" y="4502150"/>
          <p14:tracePt t="60834" x="5445125" y="4511675"/>
          <p14:tracePt t="60841" x="5445125" y="4519613"/>
          <p14:tracePt t="60847" x="5445125" y="4529138"/>
          <p14:tracePt t="60854" x="5445125" y="4537075"/>
          <p14:tracePt t="60867" x="5445125" y="4546600"/>
          <p14:tracePt t="60874" x="5453063" y="4554538"/>
          <p14:tracePt t="60889" x="5462588" y="4554538"/>
          <p14:tracePt t="60893" x="5462588" y="4564063"/>
          <p14:tracePt t="60900" x="5462588" y="4572000"/>
          <p14:tracePt t="60913" x="5470525" y="4572000"/>
          <p14:tracePt t="60926" x="5470525" y="4579938"/>
          <p14:tracePt t="60939" x="5480050" y="4579938"/>
          <p14:tracePt t="60947" x="5480050" y="4589463"/>
          <p14:tracePt t="61667" x="5480050" y="4597400"/>
          <p14:tracePt t="61674" x="5480050" y="4606925"/>
          <p14:tracePt t="61678" x="5470525" y="4624388"/>
          <p14:tracePt t="61685" x="5453063" y="4641850"/>
          <p14:tracePt t="61694" x="5453063" y="4659313"/>
          <p14:tracePt t="61697" x="5445125" y="4676775"/>
          <p14:tracePt t="61703" x="5445125" y="4702175"/>
          <p14:tracePt t="61710" x="5427663" y="4719638"/>
          <p14:tracePt t="61717" x="5418138" y="4737100"/>
          <p14:tracePt t="61723" x="5418138" y="4754563"/>
          <p14:tracePt t="61730" x="5410200" y="4772025"/>
          <p14:tracePt t="61737" x="5400675" y="4789488"/>
          <p14:tracePt t="61743" x="5400675" y="4799013"/>
          <p14:tracePt t="61750" x="5392738" y="4816475"/>
          <p14:tracePt t="61756" x="5392738" y="4824413"/>
          <p14:tracePt t="61764" x="5383213" y="4851400"/>
          <p14:tracePt t="61770" x="5383213" y="4868863"/>
          <p14:tracePt t="61775" x="5375275" y="4876800"/>
          <p14:tracePt t="61782" x="5365750" y="4894263"/>
          <p14:tracePt t="61789" x="5365750" y="4903788"/>
          <p14:tracePt t="61796" x="5348288" y="4911725"/>
          <p14:tracePt t="61809" x="5348288" y="4929188"/>
          <p14:tracePt t="61816" x="5340350" y="4938713"/>
          <p14:tracePt t="61822" x="5330825" y="4938713"/>
          <p14:tracePt t="61837" x="5322888" y="4946650"/>
          <p14:tracePt t="61849" x="5322888" y="4956175"/>
          <p14:tracePt t="61863" x="5322888" y="4964113"/>
          <p14:tracePt t="61870" x="5322888" y="4973638"/>
          <p14:tracePt t="61876" x="5313363" y="4981575"/>
          <p14:tracePt t="61891" x="5305425" y="4981575"/>
          <p14:tracePt t="61907" x="5295900" y="4991100"/>
          <p14:tracePt t="61910" x="5287963" y="4991100"/>
          <p14:tracePt t="61917" x="5287963" y="4999038"/>
          <p14:tracePt t="61937" x="5278438" y="4999038"/>
          <p14:tracePt t="61943" x="5278438" y="5008563"/>
          <p14:tracePt t="70451" x="5243513" y="5033963"/>
          <p14:tracePt t="70458" x="5208588" y="5060950"/>
          <p14:tracePt t="70463" x="5165725" y="5103813"/>
          <p14:tracePt t="70467" x="5130800" y="5121275"/>
          <p14:tracePt t="70475" x="5078413" y="5148263"/>
          <p14:tracePt t="70481" x="5043488" y="5165725"/>
          <p14:tracePt t="70487" x="4991100" y="5200650"/>
          <p14:tracePt t="70496" x="4946650" y="5218113"/>
          <p14:tracePt t="70501" x="4894263" y="5253038"/>
          <p14:tracePt t="70507" x="4841875" y="5278438"/>
          <p14:tracePt t="70514" x="4799013" y="5287963"/>
          <p14:tracePt t="70520" x="4746625" y="5330825"/>
          <p14:tracePt t="70530" x="4694238" y="5348288"/>
          <p14:tracePt t="70533" x="4632325" y="5375275"/>
          <p14:tracePt t="70541" x="4597400" y="5392738"/>
          <p14:tracePt t="70547" x="4546600" y="5410200"/>
          <p14:tracePt t="70554" x="4494213" y="5427663"/>
          <p14:tracePt t="70560" x="4432300" y="5435600"/>
          <p14:tracePt t="70567" x="4389438" y="5462588"/>
          <p14:tracePt t="70574" x="4327525" y="5470525"/>
          <p14:tracePt t="70581" x="4292600" y="5487988"/>
          <p14:tracePt t="70587" x="4240213" y="5497513"/>
          <p14:tracePt t="70593" x="4205288" y="5505450"/>
          <p14:tracePt t="70599" x="4162425" y="5514975"/>
          <p14:tracePt t="70607" x="4127500" y="5522913"/>
          <p14:tracePt t="70612" x="4092575" y="5522913"/>
          <p14:tracePt t="70619" x="4057650" y="5532438"/>
          <p14:tracePt t="70626" x="4030663" y="5532438"/>
          <p14:tracePt t="70632" x="3995738" y="5532438"/>
          <p14:tracePt t="70638" x="3960813" y="5532438"/>
          <p14:tracePt t="70646" x="3943350" y="5532438"/>
          <p14:tracePt t="70653" x="3908425" y="5532438"/>
          <p14:tracePt t="70658" x="3873500" y="5532438"/>
          <p14:tracePt t="70665" x="3838575" y="5522913"/>
          <p14:tracePt t="70672" x="3803650" y="5514975"/>
          <p14:tracePt t="70679" x="3778250" y="5497513"/>
          <p14:tracePt t="70684" x="3743325" y="5480050"/>
          <p14:tracePt t="70692" x="3698875" y="5453063"/>
          <p14:tracePt t="70699" x="3663950" y="5435600"/>
          <p14:tracePt t="70705" x="3638550" y="5418138"/>
          <p14:tracePt t="70712" x="3603625" y="5392738"/>
          <p14:tracePt t="70717" x="3559175" y="5357813"/>
          <p14:tracePt t="70725" x="3524250" y="5340350"/>
          <p14:tracePt t="70731" x="3498850" y="5305425"/>
          <p14:tracePt t="70738" x="3454400" y="5260975"/>
          <p14:tracePt t="70747" x="3421063" y="5235575"/>
          <p14:tracePt t="70751" x="3376613" y="5183188"/>
          <p14:tracePt t="70757" x="3333750" y="5130800"/>
          <p14:tracePt t="70764" x="3271838" y="5060950"/>
          <p14:tracePt t="70771" x="3211513" y="5008563"/>
          <p14:tracePt t="70777" x="3149600" y="4929188"/>
          <p14:tracePt t="70784" x="3089275" y="4851400"/>
          <p14:tracePt t="70792" x="3027363" y="4772025"/>
          <p14:tracePt t="70797" x="2984500" y="4702175"/>
          <p14:tracePt t="70805" x="2957513" y="4624388"/>
          <p14:tracePt t="70812" x="2905125" y="4546600"/>
          <p14:tracePt t="70816" x="2879725" y="4484688"/>
          <p14:tracePt t="70825" x="2844800" y="4414838"/>
          <p14:tracePt t="70830" x="2827338" y="4371975"/>
          <p14:tracePt t="70837" x="2792413" y="4302125"/>
          <p14:tracePt t="70842" x="2774950" y="4267200"/>
          <p14:tracePt t="70849" x="2747963" y="4232275"/>
          <p14:tracePt t="70857" x="2730500" y="4197350"/>
          <p14:tracePt t="70864" x="2713038" y="4170363"/>
          <p14:tracePt t="70870" x="2687638" y="4144963"/>
          <p14:tracePt t="70875" x="2678113" y="4117975"/>
          <p14:tracePt t="70882" x="2652713" y="4092575"/>
          <p14:tracePt t="70889" x="2643188" y="4083050"/>
          <p14:tracePt t="70897" x="2617788" y="4057650"/>
          <p14:tracePt t="70901" x="2608263" y="4030663"/>
          <p14:tracePt t="70908" x="2600325" y="4005263"/>
          <p14:tracePt t="70916" x="2582863" y="3987800"/>
          <p14:tracePt t="70922" x="2573338" y="3970338"/>
          <p14:tracePt t="70930" x="2555875" y="3960813"/>
          <p14:tracePt t="70935" x="2547938" y="3943350"/>
          <p14:tracePt t="70942" x="2547938" y="3925888"/>
          <p14:tracePt t="70948" x="2538413" y="3925888"/>
          <p14:tracePt t="70955" x="2530475" y="3917950"/>
          <p14:tracePt t="70962" x="2520950" y="3908425"/>
          <p14:tracePt t="70968" x="2520950" y="3900488"/>
          <p14:tracePt t="70975" x="2520950" y="3890963"/>
          <p14:tracePt t="70988" x="2520950" y="3883025"/>
          <p14:tracePt t="71002" x="2513013" y="3883025"/>
          <p14:tracePt t="71015" x="2503488" y="3873500"/>
          <p14:tracePt t="71035" x="2495550" y="3873500"/>
          <p14:tracePt t="71042" x="2486025" y="3873500"/>
          <p14:tracePt t="71055" x="2478088" y="3873500"/>
          <p14:tracePt t="71062" x="2468563" y="3873500"/>
          <p14:tracePt t="71067" x="2460625" y="3873500"/>
          <p14:tracePt t="71074" x="2451100" y="3873500"/>
          <p14:tracePt t="71087" x="2443163" y="3873500"/>
          <p14:tracePt t="71093" x="2433638" y="3873500"/>
          <p14:tracePt t="71108" x="2425700" y="3873500"/>
          <p14:tracePt t="71113" x="2416175" y="3873500"/>
          <p14:tracePt t="71119" x="2408238" y="3883025"/>
          <p14:tracePt t="71126" x="2408238" y="3890963"/>
          <p14:tracePt t="71133" x="2408238" y="3900488"/>
          <p14:tracePt t="71142" x="2398713" y="3908425"/>
          <p14:tracePt t="71149" x="2390775" y="3917950"/>
          <p14:tracePt t="71156" x="2390775" y="3925888"/>
          <p14:tracePt t="71159" x="2381250" y="3952875"/>
          <p14:tracePt t="71166" x="2381250" y="3960813"/>
          <p14:tracePt t="71175" x="2373313" y="3970338"/>
          <p14:tracePt t="71181" x="2373313" y="3995738"/>
          <p14:tracePt t="71187" x="2363788" y="4005263"/>
          <p14:tracePt t="71193" x="2363788" y="4022725"/>
          <p14:tracePt t="71199" x="2355850" y="4040188"/>
          <p14:tracePt t="71205" x="2355850" y="4065588"/>
          <p14:tracePt t="71212" x="2346325" y="4075113"/>
          <p14:tracePt t="71219" x="2346325" y="4100513"/>
          <p14:tracePt t="71226" x="2346325" y="4127500"/>
          <p14:tracePt t="71232" x="2346325" y="4144963"/>
          <p14:tracePt t="71238" x="2346325" y="4170363"/>
          <p14:tracePt t="71245" x="2346325" y="4197350"/>
          <p14:tracePt t="71252" x="2346325" y="4214813"/>
          <p14:tracePt t="71258" x="2346325" y="4240213"/>
          <p14:tracePt t="71265" x="2346325" y="4257675"/>
          <p14:tracePt t="71272" x="2346325" y="4284663"/>
          <p14:tracePt t="71279" x="2346325" y="4302125"/>
          <p14:tracePt t="71284" x="2346325" y="4310063"/>
          <p14:tracePt t="71291" x="2346325" y="4337050"/>
          <p14:tracePt t="71297" x="2346325" y="4354513"/>
          <p14:tracePt t="71305" x="2346325" y="4362450"/>
          <p14:tracePt t="71312" x="2346325" y="4379913"/>
          <p14:tracePt t="71317" x="2355850" y="4406900"/>
          <p14:tracePt t="71324" x="2363788" y="4432300"/>
          <p14:tracePt t="71330" x="2373313" y="4449763"/>
          <p14:tracePt t="71337" x="2381250" y="4476750"/>
          <p14:tracePt t="71345" x="2408238" y="4511675"/>
          <p14:tracePt t="71351" x="2425700" y="4546600"/>
          <p14:tracePt t="71356" x="2468563" y="4589463"/>
          <p14:tracePt t="71364" x="2486025" y="4624388"/>
          <p14:tracePt t="71370" x="2513013" y="4659313"/>
          <p14:tracePt t="71379" x="2530475" y="4684713"/>
          <p14:tracePt t="71383" x="2565400" y="4711700"/>
          <p14:tracePt t="71391" x="2582863" y="4737100"/>
          <p14:tracePt t="71398" x="2608263" y="4754563"/>
          <p14:tracePt t="71402" x="2625725" y="4772025"/>
          <p14:tracePt t="71409" x="2643188" y="4799013"/>
          <p14:tracePt t="71415" x="2660650" y="4799013"/>
          <p14:tracePt t="71423" x="2678113" y="4816475"/>
          <p14:tracePt t="71430" x="2695575" y="4833938"/>
          <p14:tracePt t="71436" x="2713038" y="4841875"/>
          <p14:tracePt t="71443" x="2747963" y="4876800"/>
          <p14:tracePt t="71449" x="2765425" y="4886325"/>
          <p14:tracePt t="71456" x="2792413" y="4911725"/>
          <p14:tracePt t="71463" x="2844800" y="4929188"/>
          <p14:tracePt t="71468" x="2879725" y="4973638"/>
          <p14:tracePt t="71476" x="2922588" y="4999038"/>
          <p14:tracePt t="71482" x="2957513" y="5043488"/>
          <p14:tracePt t="71488" x="3009900" y="5068888"/>
          <p14:tracePt t="71496" x="3036888" y="5095875"/>
          <p14:tracePt t="71501" x="3071813" y="5113338"/>
          <p14:tracePt t="71508" x="3124200" y="5148263"/>
          <p14:tracePt t="71515" x="3149600" y="5156200"/>
          <p14:tracePt t="71521" x="3167063" y="5183188"/>
          <p14:tracePt t="71528" x="3201988" y="5191125"/>
          <p14:tracePt t="71534" x="3246438" y="5218113"/>
          <p14:tracePt t="71542" x="3281363" y="5253038"/>
          <p14:tracePt t="71548" x="3316288" y="5270500"/>
          <p14:tracePt t="71554" x="3368675" y="5287963"/>
          <p14:tracePt t="71562" x="3411538" y="5305425"/>
          <p14:tracePt t="71567" x="3481388" y="5340350"/>
          <p14:tracePt t="71575" x="3541713" y="5348288"/>
          <p14:tracePt t="71581" x="3586163" y="5357813"/>
          <p14:tracePt t="71587" x="3638550" y="5383213"/>
          <p14:tracePt t="71596" x="3681413" y="5392738"/>
          <p14:tracePt t="71600" x="3716338" y="5392738"/>
          <p14:tracePt t="71607" x="3751263" y="5392738"/>
          <p14:tracePt t="71613" x="3786188" y="5392738"/>
          <p14:tracePt t="71620" x="3830638" y="5392738"/>
          <p14:tracePt t="71628" x="3873500" y="5383213"/>
          <p14:tracePt t="71633" x="3908425" y="5375275"/>
          <p14:tracePt t="71640" x="3952875" y="5365750"/>
          <p14:tracePt t="71647" x="4005263" y="5365750"/>
          <p14:tracePt t="71654" x="4065588" y="5348288"/>
          <p14:tracePt t="71661" x="4110038" y="5340350"/>
          <p14:tracePt t="71665" x="4170363" y="5330825"/>
          <p14:tracePt t="71673" x="4214813" y="5330825"/>
          <p14:tracePt t="71679" x="4275138" y="5322888"/>
          <p14:tracePt t="71687" x="4310063" y="5322888"/>
          <p14:tracePt t="71693" x="4354513" y="5313363"/>
          <p14:tracePt t="71699" x="4397375" y="5313363"/>
          <p14:tracePt t="71705" x="4441825" y="5313363"/>
          <p14:tracePt t="71712" x="4494213" y="5305425"/>
          <p14:tracePt t="71719" x="4554538" y="5295900"/>
          <p14:tracePt t="71725" x="4597400" y="5295900"/>
          <p14:tracePt t="71732" x="4659313" y="5295900"/>
          <p14:tracePt t="71739" x="4719638" y="5278438"/>
          <p14:tracePt t="71746" x="4781550" y="5270500"/>
          <p14:tracePt t="71753" x="4824413" y="5260975"/>
          <p14:tracePt t="71758" x="4868863" y="5260975"/>
          <p14:tracePt t="71765" x="4929188" y="5253038"/>
          <p14:tracePt t="71772" x="4981575" y="5243513"/>
          <p14:tracePt t="71779" x="5026025" y="5235575"/>
          <p14:tracePt t="71785" x="5086350" y="5226050"/>
          <p14:tracePt t="71792" x="5148263" y="5218113"/>
          <p14:tracePt t="71798" x="5191125" y="5218113"/>
          <p14:tracePt t="71804" x="5243513" y="5200650"/>
          <p14:tracePt t="71812" x="5287963" y="5200650"/>
          <p14:tracePt t="71817" x="5322888" y="5200650"/>
          <p14:tracePt t="71824" x="5348288" y="5200650"/>
          <p14:tracePt t="71831" x="5392738" y="5200650"/>
          <p14:tracePt t="71837" x="5427663" y="5200650"/>
          <p14:tracePt t="71845" x="5470525" y="5200650"/>
          <p14:tracePt t="71851" x="5497513" y="5200650"/>
          <p14:tracePt t="71857" x="5532438" y="5200650"/>
          <p14:tracePt t="71866" x="5575300" y="5200650"/>
          <p14:tracePt t="71872" x="5584825" y="5200650"/>
          <p14:tracePt t="71882" x="5610225" y="5208588"/>
          <p14:tracePt t="71886" x="5627688" y="5208588"/>
          <p14:tracePt t="71893" x="5654675" y="5218113"/>
          <p14:tracePt t="71901" x="5662613" y="5218113"/>
          <p14:tracePt t="71905" x="5689600" y="5218113"/>
          <p14:tracePt t="71911" x="5707063" y="5226050"/>
          <p14:tracePt t="71916" x="5732463" y="5226050"/>
          <p14:tracePt t="71923" x="5740400" y="5235575"/>
          <p14:tracePt t="71930" x="5757863" y="5243513"/>
          <p14:tracePt t="71937" x="5775325" y="5243513"/>
          <p14:tracePt t="71945" x="5792788" y="5243513"/>
          <p14:tracePt t="71949" x="5810250" y="5243513"/>
          <p14:tracePt t="71957" x="5819775" y="5243513"/>
          <p14:tracePt t="71962" x="5827713" y="5243513"/>
          <p14:tracePt t="71969" x="5845175" y="5253038"/>
          <p14:tracePt t="71976" x="5862638" y="5260975"/>
          <p14:tracePt t="71989" x="5872163" y="5270500"/>
          <p14:tracePt t="71995" x="5880100" y="5270500"/>
          <p14:tracePt t="72002" x="5889625" y="5278438"/>
          <p14:tracePt t="72024" x="5897563" y="5278438"/>
          <p14:tracePt t="72035" x="5907088" y="5278438"/>
          <p14:tracePt t="72044" x="5907088" y="5287963"/>
          <p14:tracePt t="74360" x="5862638" y="5295900"/>
          <p14:tracePt t="74366" x="5767388" y="5322888"/>
          <p14:tracePt t="74372" x="5689600" y="5340350"/>
          <p14:tracePt t="74378" x="5592763" y="5348288"/>
          <p14:tracePt t="74385" x="5497513" y="5375275"/>
          <p14:tracePt t="74394" x="5365750" y="5400675"/>
          <p14:tracePt t="74401" x="5235575" y="5410200"/>
          <p14:tracePt t="74405" x="5103813" y="5435600"/>
          <p14:tracePt t="74411" x="4981575" y="5462588"/>
          <p14:tracePt t="74418" x="4886325" y="5470525"/>
          <p14:tracePt t="74425" x="4764088" y="5480050"/>
          <p14:tracePt t="74431" x="4632325" y="5480050"/>
          <p14:tracePt t="74438" x="4476750" y="5480050"/>
          <p14:tracePt t="74445" x="4319588" y="5480050"/>
          <p14:tracePt t="74452" x="4170363" y="5427663"/>
          <p14:tracePt t="74458" x="3960813" y="5383213"/>
          <p14:tracePt t="74465" x="3690938" y="5278438"/>
          <p14:tracePt t="74470" x="3489325" y="5173663"/>
          <p14:tracePt t="74478" x="3316288" y="5068888"/>
          <p14:tracePt t="74485" x="3159125" y="4938713"/>
          <p14:tracePt t="74492" x="3001963" y="4833938"/>
          <p14:tracePt t="74498" x="2862263" y="4694238"/>
          <p14:tracePt t="74504" x="2740025" y="4554538"/>
          <p14:tracePt t="74511" x="2608263" y="4432300"/>
          <p14:tracePt t="74517" x="2513013" y="4327525"/>
          <p14:tracePt t="74526" x="2398713" y="4240213"/>
          <p14:tracePt t="74530" x="2320925" y="4144963"/>
          <p14:tracePt t="74536" x="2251075" y="4065588"/>
          <p14:tracePt t="74543" x="2181225" y="3987800"/>
          <p14:tracePt t="74550" x="2111375" y="3900488"/>
          <p14:tracePt t="74559" x="2041525" y="3803650"/>
          <p14:tracePt t="74563" x="1989138" y="3751263"/>
          <p14:tracePt t="74570" x="1928813" y="3663950"/>
          <p14:tracePt t="74577" x="1893888" y="3586163"/>
          <p14:tracePt t="74584" x="1858963" y="3516313"/>
          <p14:tracePt t="74592" x="1814513" y="3454400"/>
          <p14:tracePt t="74596" x="1797050" y="3359150"/>
          <p14:tracePt t="74602" x="1762125" y="3281363"/>
          <p14:tracePt t="74611" x="1736725" y="3211513"/>
          <p14:tracePt t="74616" x="1709738" y="3132138"/>
          <p14:tracePt t="74622" x="1692275" y="3054350"/>
          <p14:tracePt t="74628" x="1684338" y="2984500"/>
          <p14:tracePt t="74636" x="1684338" y="2932113"/>
          <p14:tracePt t="74643" x="1674813" y="2897188"/>
          <p14:tracePt t="74649" x="1674813" y="2870200"/>
          <p14:tracePt t="74656" x="1666875" y="2852738"/>
          <p14:tracePt t="74662" x="1666875" y="2827338"/>
          <p14:tracePt t="74669" x="1666875" y="2800350"/>
          <p14:tracePt t="74676" x="1666875" y="2782888"/>
          <p14:tracePt t="74682" x="1666875" y="2757488"/>
          <p14:tracePt t="74688" x="1674813" y="2747963"/>
          <p14:tracePt t="74695" x="1674813" y="2730500"/>
          <p14:tracePt t="74702" x="1674813" y="2713038"/>
          <p14:tracePt t="74709" x="1684338" y="2705100"/>
          <p14:tracePt t="74715" x="1692275" y="2705100"/>
          <p14:tracePt t="74721" x="1701800" y="2687638"/>
          <p14:tracePt t="74728" x="1719263" y="2670175"/>
          <p14:tracePt t="74735" x="1727200" y="2670175"/>
          <p14:tracePt t="74742" x="1744663" y="2660650"/>
          <p14:tracePt t="74748" x="1754188" y="2652713"/>
          <p14:tracePt t="74754" x="1779588" y="2635250"/>
          <p14:tracePt t="74760" x="1797050" y="2625725"/>
          <p14:tracePt t="74768" x="1831975" y="2625725"/>
          <p14:tracePt t="74775" x="1858963" y="2625725"/>
          <p14:tracePt t="74780" x="1884363" y="2617788"/>
          <p14:tracePt t="74787" x="1919288" y="2608263"/>
          <p14:tracePt t="74794" x="1981200" y="2590800"/>
          <p14:tracePt t="74801" x="2033588" y="2582863"/>
          <p14:tracePt t="74808" x="2093913" y="2573338"/>
          <p14:tracePt t="74813" x="2146300" y="2573338"/>
          <p14:tracePt t="74823" x="2198688" y="2565400"/>
          <p14:tracePt t="74829" x="2243138" y="2565400"/>
          <p14:tracePt t="74836" x="2286000" y="2565400"/>
          <p14:tracePt t="74845" x="2320925" y="2565400"/>
          <p14:tracePt t="74848" x="2346325" y="2565400"/>
          <p14:tracePt t="74854" x="2373313" y="2565400"/>
          <p14:tracePt t="74860" x="2398713" y="2565400"/>
          <p14:tracePt t="74867" x="2425700" y="2565400"/>
          <p14:tracePt t="74876" x="2451100" y="2573338"/>
          <p14:tracePt t="74879" x="2460625" y="2582863"/>
          <p14:tracePt t="74887" x="2478088" y="2600325"/>
          <p14:tracePt t="74893" x="2495550" y="2608263"/>
          <p14:tracePt t="74899" x="2520950" y="2617788"/>
          <p14:tracePt t="74906" x="2520950" y="2635250"/>
          <p14:tracePt t="74912" x="2538413" y="2652713"/>
          <p14:tracePt t="74920" x="2565400" y="2660650"/>
          <p14:tracePt t="74927" x="2573338" y="2670175"/>
          <p14:tracePt t="74932" x="2600325" y="2687638"/>
          <p14:tracePt t="74938" x="2608263" y="2695575"/>
          <p14:tracePt t="74945" x="2617788" y="2713038"/>
          <p14:tracePt t="74952" x="2635250" y="2722563"/>
          <p14:tracePt t="74959" x="2643188" y="2730500"/>
          <p14:tracePt t="74972" x="2643188" y="2740025"/>
          <p14:tracePt t="74979" x="2643188" y="2747963"/>
          <p14:tracePt t="74986" x="2652713" y="2757488"/>
          <p14:tracePt t="74998" x="2652713" y="2765425"/>
          <p14:tracePt t="75005" x="2652713" y="2774950"/>
          <p14:tracePt t="75018" x="2652713" y="2782888"/>
          <p14:tracePt t="75026" x="2652713" y="2792413"/>
          <p14:tracePt t="75030" x="2643188" y="2800350"/>
          <p14:tracePt t="75037" x="2625725" y="2809875"/>
          <p14:tracePt t="75044" x="2608263" y="2827338"/>
          <p14:tracePt t="75050" x="2600325" y="2844800"/>
          <p14:tracePt t="75061" x="2582863" y="2852738"/>
          <p14:tracePt t="75064" x="2565400" y="2862263"/>
          <p14:tracePt t="75071" x="2547938" y="2862263"/>
          <p14:tracePt t="75077" x="2530475" y="2870200"/>
          <p14:tracePt t="75084" x="2503488" y="2879725"/>
          <p14:tracePt t="75092" x="2486025" y="2887663"/>
          <p14:tracePt t="75097" x="2478088" y="2887663"/>
          <p14:tracePt t="75104" x="2451100" y="2887663"/>
          <p14:tracePt t="75110" x="2433638" y="2887663"/>
          <p14:tracePt t="75116" x="2425700" y="2887663"/>
          <p14:tracePt t="75123" x="2408238" y="2887663"/>
          <p14:tracePt t="75143" x="2398713" y="2887663"/>
          <p14:tracePt t="75150" x="2398713" y="2879725"/>
          <p14:tracePt t="75156" x="2398713" y="2862263"/>
          <p14:tracePt t="75162" x="2398713" y="2852738"/>
          <p14:tracePt t="75170" x="2408238" y="2827338"/>
          <p14:tracePt t="75176" x="2433638" y="2800350"/>
          <p14:tracePt t="75183" x="2443163" y="2774950"/>
          <p14:tracePt t="75189" x="2486025" y="2730500"/>
          <p14:tracePt t="75195" x="2513013" y="2705100"/>
          <p14:tracePt t="75202" x="2565400" y="2670175"/>
          <p14:tracePt t="75210" x="2608263" y="2652713"/>
          <p14:tracePt t="75216" x="2660650" y="2625725"/>
          <p14:tracePt t="75221" x="2722563" y="2617788"/>
          <p14:tracePt t="75228" x="2765425" y="2617788"/>
          <p14:tracePt t="75236" x="2827338" y="2600325"/>
          <p14:tracePt t="75243" x="2870200" y="2600325"/>
          <p14:tracePt t="75258" x="2932113" y="2600325"/>
          <p14:tracePt t="75261" x="2957513" y="2608263"/>
          <p14:tracePt t="75267" x="2974975" y="2625725"/>
          <p14:tracePt t="75275" x="2992438" y="2643188"/>
          <p14:tracePt t="75281" x="3009900" y="2643188"/>
          <p14:tracePt t="75288" x="3027363" y="2660650"/>
          <p14:tracePt t="75294" x="3027363" y="2670175"/>
          <p14:tracePt t="75301" x="3036888" y="2687638"/>
          <p14:tracePt t="75309" x="3044825" y="2705100"/>
          <p14:tracePt t="75314" x="3044825" y="2730500"/>
          <p14:tracePt t="75321" x="3044825" y="2747963"/>
          <p14:tracePt t="75327" x="3044825" y="2782888"/>
          <p14:tracePt t="75333" x="3044825" y="2817813"/>
          <p14:tracePt t="75342" x="3044825" y="2835275"/>
          <p14:tracePt t="75347" x="3036888" y="2879725"/>
          <p14:tracePt t="75354" x="3019425" y="2932113"/>
          <p14:tracePt t="75360" x="3001963" y="2967038"/>
          <p14:tracePt t="75367" x="2974975" y="3009900"/>
          <p14:tracePt t="75374" x="2957513" y="3027363"/>
          <p14:tracePt t="75380" x="2932113" y="3054350"/>
          <p14:tracePt t="75387" x="2905125" y="3079750"/>
          <p14:tracePt t="75393" x="2879725" y="3097213"/>
          <p14:tracePt t="75401" x="2862263" y="3114675"/>
          <p14:tracePt t="75406" x="2844800" y="3132138"/>
          <p14:tracePt t="75413" x="2817813" y="3149600"/>
          <p14:tracePt t="75421" x="2800350" y="3149600"/>
          <p14:tracePt t="75426" x="2774950" y="3149600"/>
          <p14:tracePt t="75432" x="2774950" y="3159125"/>
          <p14:tracePt t="75441" x="2747963" y="3167063"/>
          <p14:tracePt t="75447" x="2740025" y="3167063"/>
          <p14:tracePt t="75452" x="2730500" y="3176588"/>
          <p14:tracePt t="75459" x="2713038" y="3176588"/>
          <p14:tracePt t="75475" x="2705100" y="3176588"/>
          <p14:tracePt t="75479" x="2695575" y="3176588"/>
          <p14:tracePt t="75486" x="2687638" y="3176588"/>
          <p14:tracePt t="75498" x="2678113" y="3176588"/>
          <p14:tracePt t="75512" x="2670175" y="3176588"/>
          <p14:tracePt t="75652" x="2670175" y="3184525"/>
          <p14:tracePt t="75671" x="2660650" y="3194050"/>
          <p14:tracePt t="75678" x="2660650" y="3201988"/>
          <p14:tracePt t="75689" x="2652713" y="3201988"/>
          <p14:tracePt t="75694" x="2643188" y="3219450"/>
          <p14:tracePt t="75697" x="2643188" y="3228975"/>
          <p14:tracePt t="75702" x="2635250" y="3236913"/>
          <p14:tracePt t="75709" x="2617788" y="3263900"/>
          <p14:tracePt t="75715" x="2600325" y="3271838"/>
          <p14:tracePt t="75725" x="2582863" y="3298825"/>
          <p14:tracePt t="75731" x="2573338" y="3306763"/>
          <p14:tracePt t="75735" x="2547938" y="3333750"/>
          <p14:tracePt t="75742" x="2530475" y="3351213"/>
          <p14:tracePt t="75748" x="2503488" y="3368675"/>
          <p14:tracePt t="75755" x="2486025" y="3403600"/>
          <p14:tracePt t="75761" x="2460625" y="3421063"/>
          <p14:tracePt t="75768" x="2443163" y="3454400"/>
          <p14:tracePt t="75774" x="2408238" y="3471863"/>
          <p14:tracePt t="75781" x="2390775" y="3498850"/>
          <p14:tracePt t="75787" x="2373313" y="3516313"/>
          <p14:tracePt t="75794" x="2355850" y="3533775"/>
          <p14:tracePt t="75802" x="2328863" y="3559175"/>
          <p14:tracePt t="75809" x="2320925" y="3586163"/>
          <p14:tracePt t="75814" x="2303463" y="3603625"/>
          <p14:tracePt t="75822" x="2278063" y="3611563"/>
          <p14:tracePt t="75828" x="2278063" y="3629025"/>
          <p14:tracePt t="75835" x="2260600" y="3646488"/>
          <p14:tracePt t="75842" x="2251075" y="3663950"/>
          <p14:tracePt t="75847" x="2233613" y="3673475"/>
          <p14:tracePt t="75861" x="2225675" y="3690938"/>
          <p14:tracePt t="75867" x="2225675" y="3698875"/>
          <p14:tracePt t="75874" x="2216150" y="3698875"/>
          <p14:tracePt t="75880" x="2208213" y="3708400"/>
          <p14:tracePt t="75888" x="2208213" y="3716338"/>
          <p14:tracePt t="75894" x="2198688" y="3716338"/>
          <p14:tracePt t="75901" x="2198688" y="3725863"/>
          <p14:tracePt t="75907" x="2198688" y="3733800"/>
          <p14:tracePt t="75920" x="2190750" y="3733800"/>
          <p14:tracePt t="75934" x="2181225" y="3733800"/>
          <p14:tracePt t="75947" x="2181225" y="3743325"/>
          <p14:tracePt t="75993" x="2190750" y="3733800"/>
          <p14:tracePt t="75999" x="2208213" y="3725863"/>
          <p14:tracePt t="76008" x="2243138" y="3698875"/>
          <p14:tracePt t="76014" x="2286000" y="3681413"/>
          <p14:tracePt t="76019" x="2346325" y="3646488"/>
          <p14:tracePt t="76025" x="2398713" y="3629025"/>
          <p14:tracePt t="76041" x="2503488" y="3586163"/>
          <p14:tracePt t="76045" x="2573338" y="3559175"/>
          <p14:tracePt t="76052" x="2608263" y="3551238"/>
          <p14:tracePt t="76059" x="2652713" y="3541713"/>
          <p14:tracePt t="76064" x="2687638" y="3524250"/>
          <p14:tracePt t="76071" x="2713038" y="3516313"/>
          <p14:tracePt t="76078" x="2747963" y="3506788"/>
          <p14:tracePt t="76084" x="2765425" y="3498850"/>
          <p14:tracePt t="76091" x="2782888" y="3489325"/>
          <p14:tracePt t="76097" x="2800350" y="3489325"/>
          <p14:tracePt t="76105" x="2809875" y="3489325"/>
          <p14:tracePt t="76110" x="2827338" y="3489325"/>
          <p14:tracePt t="76117" x="2844800" y="3489325"/>
          <p14:tracePt t="76131" x="2852738" y="3489325"/>
          <p14:tracePt t="76184" x="2844800" y="3489325"/>
          <p14:tracePt t="76191" x="2835275" y="3498850"/>
          <p14:tracePt t="76197" x="2835275" y="3506788"/>
          <p14:tracePt t="76204" x="2835275" y="3516313"/>
          <p14:tracePt t="76216" x="2827338" y="3516313"/>
          <p14:tracePt t="76224" x="2827338" y="3524250"/>
          <p14:tracePt t="76231" x="2817813" y="3533775"/>
          <p14:tracePt t="79576" x="2852738" y="3489325"/>
          <p14:tracePt t="79583" x="2914650" y="3376613"/>
          <p14:tracePt t="79589" x="2974975" y="3254375"/>
          <p14:tracePt t="79594" x="3027363" y="3132138"/>
          <p14:tracePt t="79601" x="3071813" y="3009900"/>
          <p14:tracePt t="79607" x="3124200" y="2887663"/>
          <p14:tracePt t="79614" x="3159125" y="2757488"/>
          <p14:tracePt t="79622" x="3194050" y="2635250"/>
          <p14:tracePt t="79626" x="3236913" y="2520950"/>
          <p14:tracePt t="79634" x="3271838" y="2416175"/>
          <p14:tracePt t="79639" x="3324225" y="2320925"/>
          <p14:tracePt t="79647" x="3368675" y="2198688"/>
          <p14:tracePt t="79655" x="3421063" y="2111375"/>
          <p14:tracePt t="79659" x="3471863" y="2016125"/>
          <p14:tracePt t="79666" x="3533775" y="1936750"/>
          <p14:tracePt t="79673" x="3594100" y="1841500"/>
          <p14:tracePt t="79680" x="3646488" y="1762125"/>
          <p14:tracePt t="79689" x="3708400" y="1692275"/>
          <p14:tracePt t="79692" x="3751263" y="1631950"/>
          <p14:tracePt t="79699" x="3778250" y="1579563"/>
          <p14:tracePt t="79706" x="3803650" y="1535113"/>
          <p14:tracePt t="79712" x="3830638" y="1492250"/>
          <p14:tracePt t="79721" x="3856038" y="1439863"/>
          <p14:tracePt t="79725" x="3890963" y="1387475"/>
          <p14:tracePt t="79732" x="3917950" y="1335088"/>
          <p14:tracePt t="79739" x="3935413" y="1290638"/>
          <p14:tracePt t="79745" x="3978275" y="1220788"/>
          <p14:tracePt t="79752" x="4005263" y="1168400"/>
          <p14:tracePt t="79758" x="4022725" y="1108075"/>
          <p14:tracePt t="79765" x="4040188" y="1065213"/>
          <p14:tracePt t="79772" x="4065588" y="1012825"/>
          <p14:tracePt t="79779" x="4092575" y="960438"/>
          <p14:tracePt t="79785" x="4100513" y="942975"/>
          <p14:tracePt t="79791" x="4100513" y="915988"/>
          <p14:tracePt t="79799" x="4117975" y="898525"/>
          <p14:tracePt t="79806" x="4127500" y="873125"/>
          <p14:tracePt t="79812" x="4127500" y="855663"/>
          <p14:tracePt t="79818" x="4135438" y="838200"/>
          <p14:tracePt t="79824" x="4135438" y="828675"/>
          <p14:tracePt t="79832" x="4135438" y="811213"/>
          <p14:tracePt t="79839" x="4144963" y="793750"/>
          <p14:tracePt t="79844" x="4144963" y="768350"/>
          <p14:tracePt t="79850" x="4152900" y="741363"/>
          <p14:tracePt t="79857" x="4162425" y="698500"/>
          <p14:tracePt t="79864" x="4170363" y="654050"/>
          <p14:tracePt t="79871" x="4179888" y="619125"/>
          <p14:tracePt t="79877" x="4179888" y="576263"/>
          <p14:tracePt t="79884" x="4179888" y="541338"/>
          <p14:tracePt t="79890" x="4187825" y="496888"/>
          <p14:tracePt t="79896" x="4197350" y="461963"/>
          <p14:tracePt t="79905" x="4205288" y="436563"/>
          <p14:tracePt t="79909" x="4214813" y="419100"/>
          <p14:tracePt t="79917" x="4222750" y="384175"/>
          <p14:tracePt t="79923" x="4232275" y="366713"/>
          <p14:tracePt t="79930" x="4232275" y="331788"/>
          <p14:tracePt t="79938" x="4232275" y="322263"/>
          <p14:tracePt t="79943" x="4232275" y="304800"/>
          <p14:tracePt t="79949" x="4249738" y="279400"/>
          <p14:tracePt t="79956" x="4257675" y="269875"/>
          <p14:tracePt t="79963" x="4267200" y="244475"/>
          <p14:tracePt t="79970" x="4267200" y="217488"/>
          <p14:tracePt t="79976" x="4267200" y="182563"/>
          <p14:tracePt t="79983" x="4275138" y="139700"/>
          <p14:tracePt t="79990" x="4302125" y="95250"/>
          <p14:tracePt t="79995" x="4310063" y="42863"/>
          <p14:tracePt t="80004" x="4319588" y="7938"/>
          <p14:tracePt t="80180" x="4187825" y="157163"/>
          <p14:tracePt t="80187" x="3995738" y="506413"/>
          <p14:tracePt t="80194" x="3751263" y="1073150"/>
          <p14:tracePt t="80201" x="3403600" y="1771650"/>
          <p14:tracePt t="80207" x="2974975" y="2617788"/>
          <p14:tracePt t="80214" x="2617788" y="3368675"/>
          <p14:tracePt t="80219" x="2346325" y="4083050"/>
          <p14:tracePt t="80227" x="2103438" y="4624388"/>
          <p14:tracePt t="80233" x="1866900" y="5138738"/>
          <p14:tracePt t="80239" x="1639888" y="5575300"/>
          <p14:tracePt t="80247" x="1492250" y="5880100"/>
          <p14:tracePt t="80253" x="1387475" y="6081713"/>
          <p14:tracePt t="80260" x="1317625" y="6246813"/>
          <p14:tracePt t="80266" x="1282700" y="6378575"/>
          <p14:tracePt t="80273" x="1238250" y="6500813"/>
          <p14:tracePt t="80278" x="1185863" y="6605588"/>
          <p14:tracePt t="80285" x="1168400" y="6692900"/>
          <p14:tracePt t="80292" x="1135063" y="6788150"/>
          <p14:tracePt t="80300" x="1108075" y="6850063"/>
        </p14:tracePtLst>
      </p14:laserTraceLst>
    </p:ext>
  </p:extLs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4JrmamizklJqExfvrk0eN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4JrmamizklJqExfvrk0eN"/>
</p:tagLst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bfbffd19-f400-453d-9521-8342303a4858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C99F6580A149624AA00DECE7AD834493" ma:contentTypeVersion="13" ma:contentTypeDescription="새 문서를 만듭니다." ma:contentTypeScope="" ma:versionID="e112ef452c75e17e1ad1979549a8e7f8">
  <xsd:schema xmlns:xsd="http://www.w3.org/2001/XMLSchema" xmlns:xs="http://www.w3.org/2001/XMLSchema" xmlns:p="http://schemas.microsoft.com/office/2006/metadata/properties" xmlns:ns3="bfbffd19-f400-453d-9521-8342303a4858" targetNamespace="http://schemas.microsoft.com/office/2006/metadata/properties" ma:root="true" ma:fieldsID="84ed27768a1f6b0efd17ba4fee2c39cc" ns3:_="">
    <xsd:import namespace="bfbffd19-f400-453d-9521-8342303a4858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3:MediaServiceDateTaken" minOccurs="0"/>
                <xsd:element ref="ns3:MediaServiceLocation" minOccurs="0"/>
                <xsd:element ref="ns3:MediaLengthInSeconds" minOccurs="0"/>
                <xsd:element ref="ns3:MediaServiceSearchProperties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fbffd19-f400-453d-9521-8342303a485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LengthInSeconds" ma:index="18" nillable="true" ma:displayName="Length (seconds)" ma:internalName="MediaLengthInSeconds" ma:readOnly="true">
      <xsd:simpleType>
        <xsd:restriction base="dms:Unknown"/>
      </xsd:simpleType>
    </xsd:element>
    <xsd:element name="MediaServiceSearchProperties" ma:index="1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_activity" ma:index="20" nillable="true" ma:displayName="_activity" ma:hidden="true" ma:internalName="_activity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871C04F-2956-483B-95CA-3CC0A23199C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0D9C5C8-799D-437F-9E77-549270725C22}">
  <ds:schemaRefs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bfbffd19-f400-453d-9521-8342303a4858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71854671-4856-402C-A9EC-E40C2332252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fbffd19-f400-453d-9521-8342303a485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5580</TotalTime>
  <Words>735</Words>
  <Application>Microsoft Office PowerPoint</Application>
  <PresentationFormat>화면 슬라이드 쇼(4:3)</PresentationFormat>
  <Paragraphs>82</Paragraphs>
  <Slides>13</Slides>
  <Notes>0</Notes>
  <HiddenSlides>0</HiddenSlides>
  <MMClips>13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20" baseType="lpstr">
      <vt:lpstr>Noto Sans KR</vt:lpstr>
      <vt:lpstr>맑은 고딕</vt:lpstr>
      <vt:lpstr>Arial</vt:lpstr>
      <vt:lpstr>Consolas</vt:lpstr>
      <vt:lpstr>Verdana</vt:lpstr>
      <vt:lpstr>Wingdings</vt:lpstr>
      <vt:lpstr>Office 테마</vt:lpstr>
      <vt:lpstr>디지털 시스템 설계 Lab 4 – 이진수 연산</vt:lpstr>
      <vt:lpstr>공지사항</vt:lpstr>
      <vt:lpstr>개요</vt:lpstr>
      <vt:lpstr>이론적 배경 – 반가산기 / 전가산기</vt:lpstr>
      <vt:lpstr>이론적 배경 – N-bit 리플 가산기 / 감산기</vt:lpstr>
      <vt:lpstr>이론적 배경 – MxN 이진 곱셈기</vt:lpstr>
      <vt:lpstr>실험에 앞서서…</vt:lpstr>
      <vt:lpstr>실험에 앞서서…</vt:lpstr>
      <vt:lpstr>실험에 앞서서…</vt:lpstr>
      <vt:lpstr>실험</vt:lpstr>
      <vt:lpstr>실험</vt:lpstr>
      <vt:lpstr>실험</vt:lpstr>
      <vt:lpstr>제출 방법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IoT Service &amp; Platform Market</dc:title>
  <dc:creator>HYO</dc:creator>
  <cp:lastModifiedBy>황예찬</cp:lastModifiedBy>
  <cp:revision>205</cp:revision>
  <cp:lastPrinted>2015-12-11T06:36:32Z</cp:lastPrinted>
  <dcterms:created xsi:type="dcterms:W3CDTF">2015-12-10T11:33:22Z</dcterms:created>
  <dcterms:modified xsi:type="dcterms:W3CDTF">2023-04-19T02:35:11Z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0x010100C99F6580A149624AA00DECE7AD834493</vt:lpwstr>
  </property>
</Properties>
</file>